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</p:sldMasterIdLst>
  <p:notesMasterIdLst>
    <p:notesMasterId r:id="rId20"/>
  </p:notesMasterIdLst>
  <p:sldIdLst>
    <p:sldId id="256" r:id="rId5"/>
    <p:sldId id="257" r:id="rId6"/>
    <p:sldId id="264" r:id="rId7"/>
    <p:sldId id="270" r:id="rId8"/>
    <p:sldId id="272" r:id="rId9"/>
    <p:sldId id="266" r:id="rId10"/>
    <p:sldId id="269" r:id="rId11"/>
    <p:sldId id="271" r:id="rId12"/>
    <p:sldId id="265" r:id="rId13"/>
    <p:sldId id="258" r:id="rId14"/>
    <p:sldId id="259" r:id="rId15"/>
    <p:sldId id="275" r:id="rId16"/>
    <p:sldId id="260" r:id="rId17"/>
    <p:sldId id="26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08" autoAdjust="0"/>
  </p:normalViewPr>
  <p:slideViewPr>
    <p:cSldViewPr>
      <p:cViewPr>
        <p:scale>
          <a:sx n="74" d="100"/>
          <a:sy n="74" d="100"/>
        </p:scale>
        <p:origin x="-120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7509F-7F8D-4DBE-BDD2-9CD5A607E9BA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84C2-0E04-4424-BBB9-44687D9A8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Today’s PPT is about careers in environmental</a:t>
            </a:r>
            <a:r>
              <a:rPr lang="en-US" baseline="0" dirty="0" smtClean="0"/>
              <a:t> science and engineering. Does anyone have any ideas about what kind of job you can get in these fields?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65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not an exhaustive list, but here are some examples of college majors.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4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Internships are very important. They give</a:t>
            </a:r>
            <a:r>
              <a:rPr lang="en-US" baseline="0" dirty="0" smtClean="0"/>
              <a:t> you a leg up in experience and make you a more attractive candidate for a job.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6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are some tests and surveys you can</a:t>
            </a:r>
            <a:r>
              <a:rPr lang="en-US" baseline="0" dirty="0" smtClean="0"/>
              <a:t> take, if you need some help to figure out what your strengths are or what careers you might pursue.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Time also helps. There’s no rush to decide on your career just yet.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point: there are a lot! You could be doing</a:t>
            </a:r>
            <a:r>
              <a:rPr lang="en-US" baseline="0" dirty="0" smtClean="0"/>
              <a:t> 1 of a thousand jobs if you decide to work in environmental science.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73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them where they think environmental scientists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43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36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10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26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types of things people are interested</a:t>
            </a:r>
            <a:r>
              <a:rPr lang="en-US" baseline="0" dirty="0" smtClean="0"/>
              <a:t> in when they go into environmental science and engineering.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4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</a:t>
            </a:r>
            <a:r>
              <a:rPr lang="en-US" baseline="0" dirty="0" smtClean="0"/>
              <a:t> a couple of lists of classes you should take in high school to prepare yourself for a major in environmental science and engineering.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16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anyone here have plans</a:t>
            </a:r>
            <a:r>
              <a:rPr lang="en-US" baseline="0" dirty="0" smtClean="0"/>
              <a:t> to go to college? Anyone have any idea of what majors you can major in to pursue a career in environmental science or engineering?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84C2-0E04-4424-BBB9-44687D9A800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49506C-2C7D-44CD-8F7F-65225A3BA398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3252F2-A23C-42C1-912B-6E9221FB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8077200" cy="1673352"/>
          </a:xfrm>
        </p:spPr>
        <p:txBody>
          <a:bodyPr>
            <a:noAutofit/>
          </a:bodyPr>
          <a:lstStyle/>
          <a:p>
            <a:r>
              <a:rPr lang="en-US" sz="4400" dirty="0" smtClean="0"/>
              <a:t>Careers in Environmental Science &amp;</a:t>
            </a:r>
            <a:br>
              <a:rPr lang="en-US" sz="4400" dirty="0" smtClean="0"/>
            </a:br>
            <a:r>
              <a:rPr lang="en-US" sz="4400" dirty="0" smtClean="0"/>
              <a:t>Engineering</a:t>
            </a:r>
            <a:endParaRPr lang="en-US" sz="4400" dirty="0"/>
          </a:p>
        </p:txBody>
      </p:sp>
      <p:pic>
        <p:nvPicPr>
          <p:cNvPr id="14338" name="Picture 2" descr="http://photo-dictionary.com/photofiles/list/416/785graduation_cap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84769" y="1981200"/>
            <a:ext cx="4378231" cy="291465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2974848"/>
            <a:ext cx="8077200" cy="1368552"/>
          </a:xfrm>
          <a:prstGeom prst="rect">
            <a:avLst/>
          </a:prstGeom>
        </p:spPr>
        <p:txBody>
          <a:bodyPr vert="horz" lIns="91440" tIns="0" rIns="4572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interests environmental scientists and engineers?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Animals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Plants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Climate change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Pollution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Creative problem solving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Policy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Research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Human health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Human impacts on the environment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Maps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Computers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Improving the environment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People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Complex math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Communication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classes should I take in high school?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Algebra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Statistics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Geometry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Trigonometry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Calculus I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AP/Honors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Science/Technology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54864" tIns="91440" rtlCol="0"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Lab sciences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Biology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Physics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Chemistry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Environmental science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Computer sciences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AP/Honors</a:t>
            </a: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</a:t>
            </a:r>
            <a:endParaRPr lang="en-US" dirty="0"/>
          </a:p>
        </p:txBody>
      </p:sp>
      <p:pic>
        <p:nvPicPr>
          <p:cNvPr id="4" name="Picture 2" descr="http://hechingered.org/wp-content/uploads/2011/05/john-belushi-college.jpg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5486400" y="228600"/>
            <a:ext cx="3276600" cy="4952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4" name="Picture 2" descr="http://www.sencer.net/RegionalCenters/images/Butler_observatory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67200" y="3886200"/>
            <a:ext cx="39624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6" name="Picture 4" descr="Purdue Engineering Mall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1752600"/>
            <a:ext cx="57150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photo-dictionary.com/photofiles/list/416/785graduation_cap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943349"/>
            <a:ext cx="4378231" cy="2914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major in?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vert="horz" lIns="146304" tIns="91440" rtlCol="0" anchor="ctr"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Undergraduate/ Bachelor’s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54864" tIns="91440" rtlCol="0"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Biology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Chemistry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Ecology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Geology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Environmental science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(There are more specific majors)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Environmental engineering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Science and technology studies</a:t>
            </a: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vert="horz" lIns="146304" tIns="91440" rtlCol="0" anchor="ctr"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Graduate/ Master’s and </a:t>
            </a:r>
            <a:r>
              <a:rPr lang="en-US" dirty="0" err="1" smtClean="0">
                <a:solidFill>
                  <a:schemeClr val="bg1"/>
                </a:solidFill>
              </a:rPr>
              <a:t>Ph.D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54864" tIns="91440" rtlCol="0"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Any science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Environmental policy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Environmental science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Natural resource management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Human dimensions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Urban planning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Landscape architecture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Public/environmental affairs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MPA/MPP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Internships: Summers matter!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876800" cy="4625609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High school 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college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Paid and unpaid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Research experience for undergraduates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Government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Non-profits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Universities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Private companies</a:t>
            </a:r>
          </a:p>
        </p:txBody>
      </p:sp>
      <p:pic>
        <p:nvPicPr>
          <p:cNvPr id="4098" name="Picture 2" descr="http://rlv.zcache.com/i_love_summer_break_mousepad-p144638130244031315envq7_40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57800" y="2362200"/>
            <a:ext cx="35052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Strong Interest Inventory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Strengths Quest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Myers-Briggs 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Career assessment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Talk to a scientist!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Informational interview</a:t>
            </a: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Internships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Volunteering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Summer jobs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Shadowing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Counselors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Teachers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Time</a:t>
            </a: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3794" name="Picture 2" descr="http://kerryregoconsulting.com/wp-content/uploads/2012/03/Social-Media-Monitoring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38924" y="4419600"/>
            <a:ext cx="2200275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kinds of jobs?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227752">
            <a:off x="6075088" y="5491960"/>
            <a:ext cx="3200400" cy="119660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Fisheries Conservationist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rot="20319600">
            <a:off x="6524484" y="2667905"/>
            <a:ext cx="2743200" cy="1196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Agricultural Engineer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1055911">
            <a:off x="954701" y="2599582"/>
            <a:ext cx="3200400" cy="76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Hydrologist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24200" y="1447800"/>
            <a:ext cx="3200400" cy="1196609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Environmental Resource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Manager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95600" y="6096000"/>
            <a:ext cx="3200400" cy="76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Scientist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943600" y="1470391"/>
            <a:ext cx="3200400" cy="1196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Environmental 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cientist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 rot="21293075">
            <a:off x="6477000" y="3962400"/>
            <a:ext cx="2819400" cy="1219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Conservation Scientist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 rot="814242">
            <a:off x="871972" y="3513411"/>
            <a:ext cx="2819400" cy="12728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Restoration Technician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 rot="20195980">
            <a:off x="-260028" y="3073937"/>
            <a:ext cx="2590800" cy="76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Ecologist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 rot="21078045">
            <a:off x="-309354" y="4431907"/>
            <a:ext cx="3276600" cy="1196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Chemical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Oceanographer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 rot="1439155">
            <a:off x="6874732" y="416254"/>
            <a:ext cx="2209800" cy="76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Forester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 rot="571109">
            <a:off x="0" y="5661391"/>
            <a:ext cx="3200400" cy="1196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Environmental Consultant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 rot="21272786">
            <a:off x="3381767" y="2664957"/>
            <a:ext cx="3200400" cy="76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Urban Planner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 rot="20692425">
            <a:off x="4748884" y="396838"/>
            <a:ext cx="3200400" cy="1196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Freshwater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Scientist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886200" y="3276600"/>
            <a:ext cx="3200400" cy="1196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Atmospheric Scientist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0" y="1447800"/>
            <a:ext cx="3200400" cy="1196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Environmental Engineer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 rot="952587">
            <a:off x="3395987" y="5452423"/>
            <a:ext cx="3200400" cy="76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Park Ranger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819400" y="4191000"/>
            <a:ext cx="3200400" cy="1196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Renewable Energy Engineer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410200" y="5029200"/>
            <a:ext cx="2590800" cy="685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GIS Analyst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1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they work?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numCol="1" anchor="ctr"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Everywhere!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 laboratories</a:t>
            </a:r>
            <a:endParaRPr lang="en-US" dirty="0"/>
          </a:p>
        </p:txBody>
      </p:sp>
      <p:pic>
        <p:nvPicPr>
          <p:cNvPr id="9218" name="Picture 2" descr="http://perso.ens-lyon.fr/yann.bretonniere/CFO/lab/lab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 a desk</a:t>
            </a:r>
            <a:endParaRPr lang="en-US" sz="2800" dirty="0"/>
          </a:p>
        </p:txBody>
      </p:sp>
      <p:pic>
        <p:nvPicPr>
          <p:cNvPr id="28676" name="Picture 4" descr="http://hof.povray.org/images/office-1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ships</a:t>
            </a:r>
            <a:endParaRPr lang="en-US" sz="2800" dirty="0"/>
          </a:p>
        </p:txBody>
      </p:sp>
      <p:pic>
        <p:nvPicPr>
          <p:cNvPr id="32770" name="Picture 2" descr="http://www.epa.gov/greatlakes/image/vbig/lake_guardian/in_motion.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field</a:t>
            </a:r>
            <a:endParaRPr lang="en-US" sz="2800" dirty="0"/>
          </a:p>
        </p:txBody>
      </p:sp>
      <p:pic>
        <p:nvPicPr>
          <p:cNvPr id="10242" name="Picture 2" descr="http://sphotos.xx.fbcdn.net/hphotos-snc6/281541_595285226802_33103289_33035282_1769463_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farms</a:t>
            </a:r>
            <a:endParaRPr lang="en-US" sz="2800" dirty="0"/>
          </a:p>
        </p:txBody>
      </p:sp>
      <p:pic>
        <p:nvPicPr>
          <p:cNvPr id="27650" name="Picture 2" descr="http://arkansasagnews.uark.edu/Drought_Plot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Underwater </a:t>
            </a:r>
            <a:endParaRPr lang="en-US" sz="2800" dirty="0"/>
          </a:p>
        </p:txBody>
      </p:sp>
      <p:pic>
        <p:nvPicPr>
          <p:cNvPr id="20482" name="Picture 2" descr="http://www.photosshow.com/wp-content/uploads/2011/12/the-life-aquatic-with-steve-zissou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ED4E4C1-4B85-4A11-8025-30D674E3D4C1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D83E082-586C-4347-9C0E-9FA708D3E78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01BAA36-75DE-419B-828D-95C4C8ECC82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460</Words>
  <Application>Microsoft Office PowerPoint</Application>
  <PresentationFormat>On-screen Show (4:3)</PresentationFormat>
  <Paragraphs>128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Careers in Environmental Science &amp; Engineering</vt:lpstr>
      <vt:lpstr>What kinds of jobs?</vt:lpstr>
      <vt:lpstr>Where do they work?</vt:lpstr>
      <vt:lpstr>In laboratories</vt:lpstr>
      <vt:lpstr>At a desk</vt:lpstr>
      <vt:lpstr>On ships</vt:lpstr>
      <vt:lpstr>In the field</vt:lpstr>
      <vt:lpstr>On farms</vt:lpstr>
      <vt:lpstr>Underwater </vt:lpstr>
      <vt:lpstr>What interests environmental scientists and engineers?</vt:lpstr>
      <vt:lpstr>What classes should I take in high school?</vt:lpstr>
      <vt:lpstr>College</vt:lpstr>
      <vt:lpstr>What should I major in?</vt:lpstr>
      <vt:lpstr>Internships: Summers matter! </vt:lpstr>
      <vt:lpstr>Tools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Environmental Science</dc:title>
  <dc:creator>nyunus</dc:creator>
  <cp:lastModifiedBy>Administrator</cp:lastModifiedBy>
  <cp:revision>75</cp:revision>
  <dcterms:created xsi:type="dcterms:W3CDTF">2012-04-18T17:05:54Z</dcterms:created>
  <dcterms:modified xsi:type="dcterms:W3CDTF">2016-06-10T16:28:30Z</dcterms:modified>
</cp:coreProperties>
</file>