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37"/>
  </p:notesMasterIdLst>
  <p:sldIdLst>
    <p:sldId id="256" r:id="rId3"/>
    <p:sldId id="373" r:id="rId4"/>
    <p:sldId id="374" r:id="rId5"/>
    <p:sldId id="375" r:id="rId6"/>
    <p:sldId id="379" r:id="rId7"/>
    <p:sldId id="376" r:id="rId8"/>
    <p:sldId id="377" r:id="rId9"/>
    <p:sldId id="406" r:id="rId10"/>
    <p:sldId id="407" r:id="rId11"/>
    <p:sldId id="378" r:id="rId12"/>
    <p:sldId id="394" r:id="rId13"/>
    <p:sldId id="408" r:id="rId14"/>
    <p:sldId id="388" r:id="rId15"/>
    <p:sldId id="409" r:id="rId16"/>
    <p:sldId id="400" r:id="rId17"/>
    <p:sldId id="391" r:id="rId18"/>
    <p:sldId id="410" r:id="rId19"/>
    <p:sldId id="401" r:id="rId20"/>
    <p:sldId id="393" r:id="rId21"/>
    <p:sldId id="411" r:id="rId22"/>
    <p:sldId id="402" r:id="rId23"/>
    <p:sldId id="392" r:id="rId24"/>
    <p:sldId id="386" r:id="rId25"/>
    <p:sldId id="403" r:id="rId26"/>
    <p:sldId id="395" r:id="rId27"/>
    <p:sldId id="412" r:id="rId28"/>
    <p:sldId id="404" r:id="rId29"/>
    <p:sldId id="398" r:id="rId30"/>
    <p:sldId id="399" r:id="rId31"/>
    <p:sldId id="397" r:id="rId32"/>
    <p:sldId id="390" r:id="rId33"/>
    <p:sldId id="405" r:id="rId34"/>
    <p:sldId id="413" r:id="rId35"/>
    <p:sldId id="309" r:id="rId36"/>
  </p:sldIdLst>
  <p:sldSz cx="9144000" cy="6858000" type="letter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0000"/>
    <a:srgbClr val="407926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3" autoAdjust="0"/>
    <p:restoredTop sz="89123" autoAdjust="0"/>
  </p:normalViewPr>
  <p:slideViewPr>
    <p:cSldViewPr snapToGrid="0" snapToObjects="1">
      <p:cViewPr varScale="1">
        <p:scale>
          <a:sx n="102" d="100"/>
          <a:sy n="102" d="100"/>
        </p:scale>
        <p:origin x="16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515CD-12CF-437F-8A75-FEA1A81F378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73438"/>
            <a:ext cx="7388225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3806A-170F-4990-BEE8-2B0525E7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6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2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36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76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5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21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2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25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3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3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82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9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7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65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22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7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16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6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34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1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1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05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6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3806A-170F-4990-BEE8-2B0525E778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7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12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74273B-189E-4186-9C67-CE4E24AD6353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6C949B-B325-49BE-846A-DB14DAE0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df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1.png"/><Relationship Id="rId4" Type="http://schemas.openxmlformats.org/officeDocument/2006/relationships/image" Target="../media/image10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40792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0"/>
            <a:ext cx="9144000" cy="1261872"/>
          </a:xfrm>
          <a:custGeom>
            <a:avLst/>
            <a:gdLst>
              <a:gd name="connsiteX0" fmla="*/ 0 w 9144000"/>
              <a:gd name="connsiteY0" fmla="*/ 228605 h 1371600"/>
              <a:gd name="connsiteX1" fmla="*/ 228605 w 9144000"/>
              <a:gd name="connsiteY1" fmla="*/ 0 h 1371600"/>
              <a:gd name="connsiteX2" fmla="*/ 8915395 w 9144000"/>
              <a:gd name="connsiteY2" fmla="*/ 0 h 1371600"/>
              <a:gd name="connsiteX3" fmla="*/ 9144000 w 9144000"/>
              <a:gd name="connsiteY3" fmla="*/ 228605 h 1371600"/>
              <a:gd name="connsiteX4" fmla="*/ 9144000 w 9144000"/>
              <a:gd name="connsiteY4" fmla="*/ 1142995 h 1371600"/>
              <a:gd name="connsiteX5" fmla="*/ 8915395 w 9144000"/>
              <a:gd name="connsiteY5" fmla="*/ 1371600 h 1371600"/>
              <a:gd name="connsiteX6" fmla="*/ 228605 w 9144000"/>
              <a:gd name="connsiteY6" fmla="*/ 1371600 h 1371600"/>
              <a:gd name="connsiteX7" fmla="*/ 0 w 9144000"/>
              <a:gd name="connsiteY7" fmla="*/ 1142995 h 1371600"/>
              <a:gd name="connsiteX8" fmla="*/ 0 w 91440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1371600">
                <a:moveTo>
                  <a:pt x="0" y="228605"/>
                </a:moveTo>
                <a:cubicBezTo>
                  <a:pt x="0" y="102350"/>
                  <a:pt x="102350" y="0"/>
                  <a:pt x="228605" y="0"/>
                </a:cubicBezTo>
                <a:lnTo>
                  <a:pt x="8915395" y="0"/>
                </a:lnTo>
                <a:cubicBezTo>
                  <a:pt x="9041650" y="0"/>
                  <a:pt x="9144000" y="102350"/>
                  <a:pt x="9144000" y="228605"/>
                </a:cubicBezTo>
                <a:lnTo>
                  <a:pt x="9144000" y="1142995"/>
                </a:lnTo>
                <a:cubicBezTo>
                  <a:pt x="9144000" y="1269250"/>
                  <a:pt x="9041650" y="1371600"/>
                  <a:pt x="8915395" y="1371600"/>
                </a:cubicBezTo>
                <a:lnTo>
                  <a:pt x="228605" y="1371600"/>
                </a:lnTo>
                <a:cubicBezTo>
                  <a:pt x="102350" y="1371600"/>
                  <a:pt x="0" y="1269250"/>
                  <a:pt x="0" y="1142995"/>
                </a:cubicBezTo>
                <a:lnTo>
                  <a:pt x="0" y="228605"/>
                </a:lnTo>
                <a:close/>
              </a:path>
            </a:pathLst>
          </a:custGeom>
          <a:solidFill>
            <a:srgbClr val="4079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tro Parks LEAF MARK 4cWHTrule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543800" y="932688"/>
            <a:ext cx="696192" cy="685800"/>
          </a:xfrm>
          <a:prstGeom prst="rect">
            <a:avLst/>
          </a:prstGeom>
        </p:spPr>
      </p:pic>
      <p:pic>
        <p:nvPicPr>
          <p:cNvPr id="17" name="Picture 16" descr="Summit Metro Parks LOGO 4c HORIZ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00800" y="5943600"/>
            <a:ext cx="2460812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40792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0" y="0"/>
            <a:ext cx="9144000" cy="1261872"/>
          </a:xfrm>
          <a:custGeom>
            <a:avLst/>
            <a:gdLst>
              <a:gd name="connsiteX0" fmla="*/ 0 w 9144000"/>
              <a:gd name="connsiteY0" fmla="*/ 228605 h 1371600"/>
              <a:gd name="connsiteX1" fmla="*/ 228605 w 9144000"/>
              <a:gd name="connsiteY1" fmla="*/ 0 h 1371600"/>
              <a:gd name="connsiteX2" fmla="*/ 8915395 w 9144000"/>
              <a:gd name="connsiteY2" fmla="*/ 0 h 1371600"/>
              <a:gd name="connsiteX3" fmla="*/ 9144000 w 9144000"/>
              <a:gd name="connsiteY3" fmla="*/ 228605 h 1371600"/>
              <a:gd name="connsiteX4" fmla="*/ 9144000 w 9144000"/>
              <a:gd name="connsiteY4" fmla="*/ 1142995 h 1371600"/>
              <a:gd name="connsiteX5" fmla="*/ 8915395 w 9144000"/>
              <a:gd name="connsiteY5" fmla="*/ 1371600 h 1371600"/>
              <a:gd name="connsiteX6" fmla="*/ 228605 w 9144000"/>
              <a:gd name="connsiteY6" fmla="*/ 1371600 h 1371600"/>
              <a:gd name="connsiteX7" fmla="*/ 0 w 9144000"/>
              <a:gd name="connsiteY7" fmla="*/ 1142995 h 1371600"/>
              <a:gd name="connsiteX8" fmla="*/ 0 w 91440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1371600">
                <a:moveTo>
                  <a:pt x="0" y="228605"/>
                </a:moveTo>
                <a:cubicBezTo>
                  <a:pt x="0" y="102350"/>
                  <a:pt x="102350" y="0"/>
                  <a:pt x="228605" y="0"/>
                </a:cubicBezTo>
                <a:lnTo>
                  <a:pt x="8915395" y="0"/>
                </a:lnTo>
                <a:cubicBezTo>
                  <a:pt x="9041650" y="0"/>
                  <a:pt x="9144000" y="102350"/>
                  <a:pt x="9144000" y="228605"/>
                </a:cubicBezTo>
                <a:lnTo>
                  <a:pt x="9144000" y="1142995"/>
                </a:lnTo>
                <a:cubicBezTo>
                  <a:pt x="9144000" y="1269250"/>
                  <a:pt x="9041650" y="1371600"/>
                  <a:pt x="8915395" y="1371600"/>
                </a:cubicBezTo>
                <a:lnTo>
                  <a:pt x="228605" y="1371600"/>
                </a:lnTo>
                <a:cubicBezTo>
                  <a:pt x="102350" y="1371600"/>
                  <a:pt x="0" y="1269250"/>
                  <a:pt x="0" y="1142995"/>
                </a:cubicBezTo>
                <a:lnTo>
                  <a:pt x="0" y="228605"/>
                </a:lnTo>
                <a:close/>
              </a:path>
            </a:pathLst>
          </a:custGeom>
          <a:solidFill>
            <a:srgbClr val="4079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tro Parks LEAF MARK 4cWHTrule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543800" y="932688"/>
            <a:ext cx="696192" cy="685800"/>
          </a:xfrm>
          <a:prstGeom prst="rect">
            <a:avLst/>
          </a:prstGeom>
        </p:spPr>
      </p:pic>
      <p:pic>
        <p:nvPicPr>
          <p:cNvPr id="17" name="Picture 16" descr="Summit Metro Parks LOGO 4c HORIZ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00800" y="5943600"/>
            <a:ext cx="246081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366929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i="1" dirty="0">
                <a:latin typeface="Gill Sans MT" panose="020B0502020104020203" pitchFamily="34" charset="0"/>
              </a:rPr>
              <a:t>“…every natural spot in the county preserved as a park, its wooded places made beautiful and its waters conserved.” </a:t>
            </a:r>
            <a:r>
              <a:rPr lang="en-US" sz="2000" i="1" dirty="0">
                <a:latin typeface="Gill Sans MT" panose="020B0502020104020203" pitchFamily="34" charset="0"/>
              </a:rPr>
              <a:t>(William J. </a:t>
            </a:r>
            <a:r>
              <a:rPr lang="en-US" sz="2000" i="1" dirty="0" err="1">
                <a:latin typeface="Gill Sans MT" panose="020B0502020104020203" pitchFamily="34" charset="0"/>
              </a:rPr>
              <a:t>Laub</a:t>
            </a:r>
            <a:r>
              <a:rPr lang="en-US" sz="2000" i="1" dirty="0">
                <a:latin typeface="Gill Sans MT" panose="020B0502020104020203" pitchFamily="34" charset="0"/>
              </a:rPr>
              <a:t>, 1921)</a:t>
            </a:r>
            <a:endParaRPr lang="en-US" sz="2000" dirty="0">
              <a:latin typeface="Gill Sans MT" panose="020B0502020104020203" pitchFamily="34" charset="0"/>
            </a:endParaRPr>
          </a:p>
          <a:p>
            <a:pPr algn="ctr">
              <a:lnSpc>
                <a:spcPct val="100000"/>
              </a:lnSpc>
            </a:pP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D5750-091F-458F-B10A-1FDEBCC94FBE}"/>
              </a:ext>
            </a:extLst>
          </p:cNvPr>
          <p:cNvSpPr/>
          <p:nvPr/>
        </p:nvSpPr>
        <p:spPr>
          <a:xfrm>
            <a:off x="202818" y="274320"/>
            <a:ext cx="8549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Gorge Dam Removal: Cultural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ECE63C-9D57-4F4B-B106-0F81A625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56" y="2858701"/>
            <a:ext cx="5816088" cy="37249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Gorge Dam Removal Project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Gorge Dam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3" y="1271523"/>
            <a:ext cx="8795324" cy="55039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F34FFD-B613-46D2-B083-1DF4A2D9A6B2}"/>
              </a:ext>
            </a:extLst>
          </p:cNvPr>
          <p:cNvCxnSpPr>
            <a:cxnSpLocks/>
          </p:cNvCxnSpPr>
          <p:nvPr/>
        </p:nvCxnSpPr>
        <p:spPr>
          <a:xfrm flipV="1">
            <a:off x="4476135" y="3952568"/>
            <a:ext cx="838815" cy="47194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6256EF-C8BF-45CE-948F-D363749D6561}"/>
              </a:ext>
            </a:extLst>
          </p:cNvPr>
          <p:cNvSpPr txBox="1"/>
          <p:nvPr/>
        </p:nvSpPr>
        <p:spPr>
          <a:xfrm>
            <a:off x="3495368" y="4424516"/>
            <a:ext cx="121674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Gorge Dam</a:t>
            </a:r>
          </a:p>
        </p:txBody>
      </p:sp>
    </p:spTree>
    <p:extLst>
      <p:ext uri="{BB962C8B-B14F-4D97-AF65-F5344CB8AC3E}">
        <p14:creationId xmlns:p14="http://schemas.microsoft.com/office/powerpoint/2010/main" val="8349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Gorge 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4129975"/>
            <a:ext cx="8218893" cy="25320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0"/>
              </a:rPr>
              <a:t>Gorge Dam: Constructed 1911-1912 by the Northern Ohio Light &amp; Traction Co. (First Energy). Power-related use ceased in 1991.</a:t>
            </a:r>
          </a:p>
          <a:p>
            <a:pPr marL="0" indent="0">
              <a:buNone/>
            </a:pPr>
            <a:r>
              <a:rPr lang="en-US" sz="2800" b="1" dirty="0">
                <a:latin typeface="Gill Sans MT" panose="020B0502020104020203" pitchFamily="34" charset="0"/>
              </a:rPr>
              <a:t>Impacts: </a:t>
            </a:r>
          </a:p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0"/>
              </a:rPr>
              <a:t>Physical removal of structure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244B6-DF00-4032-A70B-600B7B07D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3" y="1399117"/>
            <a:ext cx="4053970" cy="2686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E6BC3-1F6A-4E88-8299-254CBCC14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543" y="1399117"/>
            <a:ext cx="4626474" cy="26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Related Power Features and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8EE48-9472-412A-9823-572997C0BF1C}"/>
              </a:ext>
            </a:extLst>
          </p:cNvPr>
          <p:cNvSpPr txBox="1"/>
          <p:nvPr/>
        </p:nvSpPr>
        <p:spPr>
          <a:xfrm>
            <a:off x="4136078" y="2934228"/>
            <a:ext cx="1678935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penstock saddles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71C953F-71A8-40D4-AD69-8245DA285FED}"/>
              </a:ext>
            </a:extLst>
          </p:cNvPr>
          <p:cNvSpPr/>
          <p:nvPr/>
        </p:nvSpPr>
        <p:spPr>
          <a:xfrm>
            <a:off x="3538538" y="3886200"/>
            <a:ext cx="1628775" cy="147638"/>
          </a:xfrm>
          <a:custGeom>
            <a:avLst/>
            <a:gdLst>
              <a:gd name="connsiteX0" fmla="*/ 1628775 w 1628775"/>
              <a:gd name="connsiteY0" fmla="*/ 71438 h 147638"/>
              <a:gd name="connsiteX1" fmla="*/ 1457325 w 1628775"/>
              <a:gd name="connsiteY1" fmla="*/ 0 h 147638"/>
              <a:gd name="connsiteX2" fmla="*/ 1295400 w 1628775"/>
              <a:gd name="connsiteY2" fmla="*/ 19050 h 147638"/>
              <a:gd name="connsiteX3" fmla="*/ 1052512 w 1628775"/>
              <a:gd name="connsiteY3" fmla="*/ 38100 h 147638"/>
              <a:gd name="connsiteX4" fmla="*/ 938212 w 1628775"/>
              <a:gd name="connsiteY4" fmla="*/ 95250 h 147638"/>
              <a:gd name="connsiteX5" fmla="*/ 862012 w 1628775"/>
              <a:gd name="connsiteY5" fmla="*/ 123825 h 147638"/>
              <a:gd name="connsiteX6" fmla="*/ 700087 w 1628775"/>
              <a:gd name="connsiteY6" fmla="*/ 138113 h 147638"/>
              <a:gd name="connsiteX7" fmla="*/ 519112 w 1628775"/>
              <a:gd name="connsiteY7" fmla="*/ 123825 h 147638"/>
              <a:gd name="connsiteX8" fmla="*/ 338137 w 1628775"/>
              <a:gd name="connsiteY8" fmla="*/ 128588 h 147638"/>
              <a:gd name="connsiteX9" fmla="*/ 180975 w 1628775"/>
              <a:gd name="connsiteY9" fmla="*/ 138113 h 147638"/>
              <a:gd name="connsiteX10" fmla="*/ 0 w 1628775"/>
              <a:gd name="connsiteY10" fmla="*/ 147638 h 147638"/>
              <a:gd name="connsiteX11" fmla="*/ 0 w 1628775"/>
              <a:gd name="connsiteY11" fmla="*/ 147638 h 14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8775" h="147638">
                <a:moveTo>
                  <a:pt x="1628775" y="71438"/>
                </a:moveTo>
                <a:lnTo>
                  <a:pt x="1457325" y="0"/>
                </a:lnTo>
                <a:lnTo>
                  <a:pt x="1295400" y="19050"/>
                </a:lnTo>
                <a:lnTo>
                  <a:pt x="1052512" y="38100"/>
                </a:lnTo>
                <a:lnTo>
                  <a:pt x="938212" y="95250"/>
                </a:lnTo>
                <a:lnTo>
                  <a:pt x="862012" y="123825"/>
                </a:lnTo>
                <a:lnTo>
                  <a:pt x="700087" y="138113"/>
                </a:lnTo>
                <a:lnTo>
                  <a:pt x="519112" y="123825"/>
                </a:lnTo>
                <a:lnTo>
                  <a:pt x="338137" y="128588"/>
                </a:lnTo>
                <a:lnTo>
                  <a:pt x="180975" y="138113"/>
                </a:lnTo>
                <a:lnTo>
                  <a:pt x="0" y="147638"/>
                </a:lnTo>
                <a:lnTo>
                  <a:pt x="0" y="14763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9488619-E5A6-4612-ABCC-7D6DDD611684}"/>
              </a:ext>
            </a:extLst>
          </p:cNvPr>
          <p:cNvSpPr/>
          <p:nvPr/>
        </p:nvSpPr>
        <p:spPr>
          <a:xfrm>
            <a:off x="3409949" y="3929062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A9808-8897-466C-8C2F-DBCAFB9DFA41}"/>
              </a:ext>
            </a:extLst>
          </p:cNvPr>
          <p:cNvSpPr txBox="1"/>
          <p:nvPr/>
        </p:nvSpPr>
        <p:spPr>
          <a:xfrm>
            <a:off x="2488253" y="2806259"/>
            <a:ext cx="1212210" cy="6001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NOT&amp;L hydro plant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6D8F1B1-414A-4328-BD73-56B26B9047BC}"/>
              </a:ext>
            </a:extLst>
          </p:cNvPr>
          <p:cNvSpPr/>
          <p:nvPr/>
        </p:nvSpPr>
        <p:spPr>
          <a:xfrm>
            <a:off x="5986463" y="4872038"/>
            <a:ext cx="438150" cy="266700"/>
          </a:xfrm>
          <a:custGeom>
            <a:avLst/>
            <a:gdLst>
              <a:gd name="connsiteX0" fmla="*/ 0 w 438150"/>
              <a:gd name="connsiteY0" fmla="*/ 257175 h 266700"/>
              <a:gd name="connsiteX1" fmla="*/ 152400 w 438150"/>
              <a:gd name="connsiteY1" fmla="*/ 266700 h 266700"/>
              <a:gd name="connsiteX2" fmla="*/ 428625 w 438150"/>
              <a:gd name="connsiteY2" fmla="*/ 95250 h 266700"/>
              <a:gd name="connsiteX3" fmla="*/ 438150 w 438150"/>
              <a:gd name="connsiteY3" fmla="*/ 38100 h 266700"/>
              <a:gd name="connsiteX4" fmla="*/ 342900 w 438150"/>
              <a:gd name="connsiteY4" fmla="*/ 0 h 266700"/>
              <a:gd name="connsiteX5" fmla="*/ 219075 w 438150"/>
              <a:gd name="connsiteY5" fmla="*/ 123825 h 266700"/>
              <a:gd name="connsiteX6" fmla="*/ 0 w 438150"/>
              <a:gd name="connsiteY6" fmla="*/ 257175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50" h="266700">
                <a:moveTo>
                  <a:pt x="0" y="257175"/>
                </a:moveTo>
                <a:lnTo>
                  <a:pt x="152400" y="266700"/>
                </a:lnTo>
                <a:lnTo>
                  <a:pt x="428625" y="95250"/>
                </a:lnTo>
                <a:lnTo>
                  <a:pt x="438150" y="38100"/>
                </a:lnTo>
                <a:lnTo>
                  <a:pt x="342900" y="0"/>
                </a:lnTo>
                <a:lnTo>
                  <a:pt x="219075" y="123825"/>
                </a:lnTo>
                <a:lnTo>
                  <a:pt x="0" y="2571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E456E-6FF5-4EC0-ABBE-72D3DF34EEB9}"/>
              </a:ext>
            </a:extLst>
          </p:cNvPr>
          <p:cNvSpPr txBox="1"/>
          <p:nvPr/>
        </p:nvSpPr>
        <p:spPr>
          <a:xfrm>
            <a:off x="5986463" y="5767407"/>
            <a:ext cx="1212210" cy="6001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NOT&amp;L power plant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25B50A-E4F8-45CD-B3F2-E4583021DBE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94358" y="3406423"/>
            <a:ext cx="348930" cy="52264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E4D0AE-ABA8-4FBF-9FC7-AFBEE174759F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929188" y="3257393"/>
            <a:ext cx="46358" cy="62880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24C18C-8B71-48DA-BAA5-FB6DE4BD7D2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267450" y="5138738"/>
            <a:ext cx="325118" cy="62866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0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Related Power Features and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3" y="1340491"/>
            <a:ext cx="5453227" cy="4653349"/>
          </a:xfrm>
        </p:spPr>
        <p:txBody>
          <a:bodyPr/>
          <a:lstStyle/>
          <a:p>
            <a:r>
              <a:rPr lang="en-US" sz="2400" dirty="0">
                <a:latin typeface="Gill Sans MT" panose="020B0502020104020203" pitchFamily="34" charset="0"/>
              </a:rPr>
              <a:t>Features related to Dam: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Hydro plant: Turbine generation plant downstream, 1915-1958. Currently in ruins.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Penstock: 8’ diameter pipe with concrete supports,1915. Pipe removed.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Power Plant: 1911 coal-fired plant demolished in 2009.</a:t>
            </a:r>
          </a:p>
          <a:p>
            <a:pPr lvl="1"/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9CEF3-D3AC-4904-816B-84CCD3764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5060813"/>
            <a:ext cx="2867026" cy="1570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51862-F30C-41B7-B41D-E884B5A9B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1491839"/>
            <a:ext cx="3062459" cy="2028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952B5-A75B-4AA6-8C64-0B9B8F3A36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621" y="3740537"/>
            <a:ext cx="3062459" cy="21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Related Power Features and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MT" panose="020B0502020104020203" pitchFamily="34" charset="0"/>
              </a:rPr>
              <a:t>Impacts: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Hydro plant: </a:t>
            </a:r>
          </a:p>
          <a:p>
            <a:r>
              <a:rPr lang="en-US" dirty="0">
                <a:latin typeface="Gill Sans MT" panose="020B0502020104020203" pitchFamily="34" charset="0"/>
              </a:rPr>
              <a:t>no expected impacts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Penstock: </a:t>
            </a:r>
          </a:p>
          <a:p>
            <a:r>
              <a:rPr lang="en-US" dirty="0">
                <a:latin typeface="Gill Sans MT" panose="020B0502020104020203" pitchFamily="34" charset="0"/>
              </a:rPr>
              <a:t>no expected impacts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Power plant: </a:t>
            </a:r>
          </a:p>
          <a:p>
            <a:r>
              <a:rPr lang="en-US" dirty="0">
                <a:latin typeface="Gill Sans MT" panose="020B0502020104020203" pitchFamily="34" charset="0"/>
              </a:rPr>
              <a:t>exposure of retaining wall as water recedes</a:t>
            </a:r>
          </a:p>
          <a:p>
            <a:r>
              <a:rPr lang="en-US" dirty="0">
                <a:latin typeface="Gill Sans MT" panose="020B0502020104020203" pitchFamily="34" charset="0"/>
              </a:rPr>
              <a:t>No expected impacts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Natural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65" y="1271523"/>
            <a:ext cx="8795324" cy="5503993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58CE44A-1FF4-428A-AD53-D5B6B1DAF898}"/>
              </a:ext>
            </a:extLst>
          </p:cNvPr>
          <p:cNvSpPr/>
          <p:nvPr/>
        </p:nvSpPr>
        <p:spPr>
          <a:xfrm>
            <a:off x="5007074" y="3565469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507FED3-3187-4FF3-B57F-69D5F5D943F8}"/>
              </a:ext>
            </a:extLst>
          </p:cNvPr>
          <p:cNvSpPr/>
          <p:nvPr/>
        </p:nvSpPr>
        <p:spPr>
          <a:xfrm>
            <a:off x="5129842" y="3832702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D3E29-3579-43A6-A926-483B168F3920}"/>
              </a:ext>
            </a:extLst>
          </p:cNvPr>
          <p:cNvSpPr txBox="1"/>
          <p:nvPr/>
        </p:nvSpPr>
        <p:spPr>
          <a:xfrm>
            <a:off x="3772784" y="5087339"/>
            <a:ext cx="1313841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The Big Falls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A3D7C-26BF-4867-9BB9-A4AE4A72B88D}"/>
              </a:ext>
            </a:extLst>
          </p:cNvPr>
          <p:cNvSpPr txBox="1"/>
          <p:nvPr/>
        </p:nvSpPr>
        <p:spPr>
          <a:xfrm>
            <a:off x="4279044" y="2209152"/>
            <a:ext cx="2149629" cy="6001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Old Maid’s Kitchen/ Mary Campbell’s Cave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B4DD9A-4C59-490B-89E2-204FD8A8BD3F}"/>
              </a:ext>
            </a:extLst>
          </p:cNvPr>
          <p:cNvCxnSpPr>
            <a:cxnSpLocks/>
          </p:cNvCxnSpPr>
          <p:nvPr/>
        </p:nvCxnSpPr>
        <p:spPr>
          <a:xfrm flipH="1">
            <a:off x="5199789" y="2809316"/>
            <a:ext cx="154070" cy="66775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CB8518-89CC-47E1-B1FE-F31B256661B2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429705" y="4062047"/>
            <a:ext cx="710986" cy="102529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5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Natural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09" y="1446382"/>
            <a:ext cx="5133041" cy="4653349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Natural Features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Big Falls: currently covered by dam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Caves/shelters, rock formations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90D26-9075-48D7-92D5-84143EEEE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49" y="4012300"/>
            <a:ext cx="4105275" cy="2593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F7359-18B2-4D4F-8ADA-ED0C536AF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902" y="3773057"/>
            <a:ext cx="3340989" cy="211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D3636-1917-41FC-9EFF-B98F287D9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14" y="1611983"/>
            <a:ext cx="3170153" cy="20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Natural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MT" panose="020B0502020104020203" pitchFamily="34" charset="0"/>
              </a:rPr>
              <a:t>Impacts: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Big Falls</a:t>
            </a:r>
          </a:p>
          <a:p>
            <a:r>
              <a:rPr lang="en-US" dirty="0">
                <a:latin typeface="Gill Sans MT" panose="020B0502020104020203" pitchFamily="34" charset="0"/>
              </a:rPr>
              <a:t>Removal of dam may reveal Falls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Other natural features</a:t>
            </a:r>
          </a:p>
          <a:p>
            <a:r>
              <a:rPr lang="en-US" dirty="0">
                <a:latin typeface="Gill Sans MT" panose="020B0502020104020203" pitchFamily="34" charset="0"/>
              </a:rPr>
              <a:t>Change in viewshed (closer to original?)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Bridge Remnants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98F771B4-182C-44D1-B3BD-5A75FBF31AD2}"/>
              </a:ext>
            </a:extLst>
          </p:cNvPr>
          <p:cNvSpPr/>
          <p:nvPr/>
        </p:nvSpPr>
        <p:spPr>
          <a:xfrm>
            <a:off x="4946735" y="3750248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5281EF-DE82-4B8F-8820-EC40C5EEB8F3}"/>
              </a:ext>
            </a:extLst>
          </p:cNvPr>
          <p:cNvCxnSpPr>
            <a:cxnSpLocks/>
          </p:cNvCxnSpPr>
          <p:nvPr/>
        </p:nvCxnSpPr>
        <p:spPr>
          <a:xfrm flipH="1">
            <a:off x="5996227" y="4729882"/>
            <a:ext cx="92098" cy="41115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09DEBC-0D95-4632-B672-0BE7BB95CB54}"/>
              </a:ext>
            </a:extLst>
          </p:cNvPr>
          <p:cNvSpPr txBox="1"/>
          <p:nvPr/>
        </p:nvSpPr>
        <p:spPr>
          <a:xfrm>
            <a:off x="3639539" y="5823737"/>
            <a:ext cx="2009645" cy="6001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Akron, Bedford, and Cleveland Bridge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A9BBA-49CD-4937-A7D8-396876B9B57F}"/>
              </a:ext>
            </a:extLst>
          </p:cNvPr>
          <p:cNvSpPr txBox="1"/>
          <p:nvPr/>
        </p:nvSpPr>
        <p:spPr>
          <a:xfrm>
            <a:off x="4521968" y="2999153"/>
            <a:ext cx="1737396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Gorge footbridge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674968-3A59-45E5-BB59-FBD298FFECF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644362" y="5141033"/>
            <a:ext cx="1299238" cy="68270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63B1F6-17BC-495D-A9C0-D3316A4D8C8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052224" y="3322318"/>
            <a:ext cx="338442" cy="45062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611984"/>
            <a:ext cx="7871381" cy="435392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Section 106 of the National Historic Preservation Act of 1966 (NHPA):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Requires federal agencies to take into account effects of an undertaking on historic properties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Must allow time for comment, consultation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Public involvement is part of the process!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Bridge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19" y="1433266"/>
            <a:ext cx="8841105" cy="4653349"/>
          </a:xfrm>
        </p:spPr>
        <p:txBody>
          <a:bodyPr/>
          <a:lstStyle/>
          <a:p>
            <a:r>
              <a:rPr lang="en-US" sz="2800" dirty="0">
                <a:latin typeface="Gill Sans MT" panose="020B0502020104020203" pitchFamily="34" charset="0"/>
              </a:rPr>
              <a:t>Footbridge remnants: constructed ca. 1890 for amusement park. Only south abutments remain.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Akron, Bedford &amp; Cleveland Bridge (streetcar). 1903. Demolished in 1980; piers/abutments remain submerged.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42830-1804-4218-9F52-443B09B134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987" y="3558075"/>
            <a:ext cx="2841978" cy="246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5F7DB-F13C-4F95-B4C8-92A76612D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076" y="3800475"/>
            <a:ext cx="2759494" cy="173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CCEFB-5F85-4647-91E3-511D8A749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11" y="3348991"/>
            <a:ext cx="2582913" cy="32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Bridge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MT" panose="020B0502020104020203" pitchFamily="34" charset="0"/>
              </a:rPr>
              <a:t>Impacts: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Footbridge remnants</a:t>
            </a:r>
          </a:p>
          <a:p>
            <a:r>
              <a:rPr lang="en-US" dirty="0">
                <a:latin typeface="Gill Sans MT" panose="020B0502020104020203" pitchFamily="34" charset="0"/>
              </a:rPr>
              <a:t>No impacts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The Akron, Bedford, and Cleveland Bridge</a:t>
            </a:r>
          </a:p>
          <a:p>
            <a:r>
              <a:rPr lang="en-US" dirty="0">
                <a:latin typeface="Gill Sans MT" panose="020B0502020104020203" pitchFamily="34" charset="0"/>
              </a:rPr>
              <a:t>Existing piers exposed</a:t>
            </a:r>
          </a:p>
        </p:txBody>
      </p:sp>
    </p:spTree>
    <p:extLst>
      <p:ext uri="{BB962C8B-B14F-4D97-AF65-F5344CB8AC3E}">
        <p14:creationId xmlns:p14="http://schemas.microsoft.com/office/powerpoint/2010/main" val="18559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The </a:t>
            </a:r>
            <a:r>
              <a:rPr lang="en-US" sz="4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Chuckery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 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997548-F906-4A5A-A084-1F3A9849E5B1}"/>
              </a:ext>
            </a:extLst>
          </p:cNvPr>
          <p:cNvSpPr/>
          <p:nvPr/>
        </p:nvSpPr>
        <p:spPr>
          <a:xfrm>
            <a:off x="6397782" y="2568167"/>
            <a:ext cx="1288609" cy="2251296"/>
          </a:xfrm>
          <a:custGeom>
            <a:avLst/>
            <a:gdLst>
              <a:gd name="connsiteX0" fmla="*/ 983810 w 983810"/>
              <a:gd name="connsiteY0" fmla="*/ 0 h 1931406"/>
              <a:gd name="connsiteX1" fmla="*/ 878186 w 983810"/>
              <a:gd name="connsiteY1" fmla="*/ 280658 h 1931406"/>
              <a:gd name="connsiteX2" fmla="*/ 730313 w 983810"/>
              <a:gd name="connsiteY2" fmla="*/ 558297 h 1931406"/>
              <a:gd name="connsiteX3" fmla="*/ 585458 w 983810"/>
              <a:gd name="connsiteY3" fmla="*/ 899311 h 1931406"/>
              <a:gd name="connsiteX4" fmla="*/ 398353 w 983810"/>
              <a:gd name="connsiteY4" fmla="*/ 1095470 h 1931406"/>
              <a:gd name="connsiteX5" fmla="*/ 316871 w 983810"/>
              <a:gd name="connsiteY5" fmla="*/ 1192040 h 1931406"/>
              <a:gd name="connsiteX6" fmla="*/ 235390 w 983810"/>
              <a:gd name="connsiteY6" fmla="*/ 1261450 h 1931406"/>
              <a:gd name="connsiteX7" fmla="*/ 241426 w 983810"/>
              <a:gd name="connsiteY7" fmla="*/ 1397252 h 1931406"/>
              <a:gd name="connsiteX8" fmla="*/ 256515 w 983810"/>
              <a:gd name="connsiteY8" fmla="*/ 1575303 h 1931406"/>
              <a:gd name="connsiteX9" fmla="*/ 123731 w 983810"/>
              <a:gd name="connsiteY9" fmla="*/ 1798622 h 1931406"/>
              <a:gd name="connsiteX10" fmla="*/ 0 w 983810"/>
              <a:gd name="connsiteY10" fmla="*/ 1931406 h 1931406"/>
              <a:gd name="connsiteX0" fmla="*/ 994916 w 994916"/>
              <a:gd name="connsiteY0" fmla="*/ 0 h 1940417"/>
              <a:gd name="connsiteX1" fmla="*/ 889292 w 994916"/>
              <a:gd name="connsiteY1" fmla="*/ 280658 h 1940417"/>
              <a:gd name="connsiteX2" fmla="*/ 741419 w 994916"/>
              <a:gd name="connsiteY2" fmla="*/ 558297 h 1940417"/>
              <a:gd name="connsiteX3" fmla="*/ 596564 w 994916"/>
              <a:gd name="connsiteY3" fmla="*/ 899311 h 1940417"/>
              <a:gd name="connsiteX4" fmla="*/ 409459 w 994916"/>
              <a:gd name="connsiteY4" fmla="*/ 1095470 h 1940417"/>
              <a:gd name="connsiteX5" fmla="*/ 327977 w 994916"/>
              <a:gd name="connsiteY5" fmla="*/ 1192040 h 1940417"/>
              <a:gd name="connsiteX6" fmla="*/ 246496 w 994916"/>
              <a:gd name="connsiteY6" fmla="*/ 1261450 h 1940417"/>
              <a:gd name="connsiteX7" fmla="*/ 252532 w 994916"/>
              <a:gd name="connsiteY7" fmla="*/ 1397252 h 1940417"/>
              <a:gd name="connsiteX8" fmla="*/ 267621 w 994916"/>
              <a:gd name="connsiteY8" fmla="*/ 1575303 h 1940417"/>
              <a:gd name="connsiteX9" fmla="*/ 134837 w 994916"/>
              <a:gd name="connsiteY9" fmla="*/ 1798622 h 1940417"/>
              <a:gd name="connsiteX10" fmla="*/ 11106 w 994916"/>
              <a:gd name="connsiteY10" fmla="*/ 1931406 h 1940417"/>
              <a:gd name="connsiteX11" fmla="*/ 5071 w 994916"/>
              <a:gd name="connsiteY11" fmla="*/ 1928388 h 1940417"/>
              <a:gd name="connsiteX0" fmla="*/ 1137718 w 1137718"/>
              <a:gd name="connsiteY0" fmla="*/ 0 h 2073245"/>
              <a:gd name="connsiteX1" fmla="*/ 1032094 w 1137718"/>
              <a:gd name="connsiteY1" fmla="*/ 280658 h 2073245"/>
              <a:gd name="connsiteX2" fmla="*/ 884221 w 1137718"/>
              <a:gd name="connsiteY2" fmla="*/ 558297 h 2073245"/>
              <a:gd name="connsiteX3" fmla="*/ 739366 w 1137718"/>
              <a:gd name="connsiteY3" fmla="*/ 899311 h 2073245"/>
              <a:gd name="connsiteX4" fmla="*/ 552261 w 1137718"/>
              <a:gd name="connsiteY4" fmla="*/ 1095470 h 2073245"/>
              <a:gd name="connsiteX5" fmla="*/ 470779 w 1137718"/>
              <a:gd name="connsiteY5" fmla="*/ 1192040 h 2073245"/>
              <a:gd name="connsiteX6" fmla="*/ 389298 w 1137718"/>
              <a:gd name="connsiteY6" fmla="*/ 1261450 h 2073245"/>
              <a:gd name="connsiteX7" fmla="*/ 395334 w 1137718"/>
              <a:gd name="connsiteY7" fmla="*/ 1397252 h 2073245"/>
              <a:gd name="connsiteX8" fmla="*/ 410423 w 1137718"/>
              <a:gd name="connsiteY8" fmla="*/ 1575303 h 2073245"/>
              <a:gd name="connsiteX9" fmla="*/ 277639 w 1137718"/>
              <a:gd name="connsiteY9" fmla="*/ 1798622 h 2073245"/>
              <a:gd name="connsiteX10" fmla="*/ 153908 w 1137718"/>
              <a:gd name="connsiteY10" fmla="*/ 1931406 h 2073245"/>
              <a:gd name="connsiteX11" fmla="*/ 0 w 1137718"/>
              <a:gd name="connsiteY11" fmla="*/ 2073243 h 2073245"/>
              <a:gd name="connsiteX0" fmla="*/ 1152104 w 1152104"/>
              <a:gd name="connsiteY0" fmla="*/ 0 h 2083749"/>
              <a:gd name="connsiteX1" fmla="*/ 1046480 w 1152104"/>
              <a:gd name="connsiteY1" fmla="*/ 280658 h 2083749"/>
              <a:gd name="connsiteX2" fmla="*/ 898607 w 1152104"/>
              <a:gd name="connsiteY2" fmla="*/ 558297 h 2083749"/>
              <a:gd name="connsiteX3" fmla="*/ 753752 w 1152104"/>
              <a:gd name="connsiteY3" fmla="*/ 899311 h 2083749"/>
              <a:gd name="connsiteX4" fmla="*/ 566647 w 1152104"/>
              <a:gd name="connsiteY4" fmla="*/ 1095470 h 2083749"/>
              <a:gd name="connsiteX5" fmla="*/ 485165 w 1152104"/>
              <a:gd name="connsiteY5" fmla="*/ 1192040 h 2083749"/>
              <a:gd name="connsiteX6" fmla="*/ 403684 w 1152104"/>
              <a:gd name="connsiteY6" fmla="*/ 1261450 h 2083749"/>
              <a:gd name="connsiteX7" fmla="*/ 409720 w 1152104"/>
              <a:gd name="connsiteY7" fmla="*/ 1397252 h 2083749"/>
              <a:gd name="connsiteX8" fmla="*/ 424809 w 1152104"/>
              <a:gd name="connsiteY8" fmla="*/ 1575303 h 2083749"/>
              <a:gd name="connsiteX9" fmla="*/ 292025 w 1152104"/>
              <a:gd name="connsiteY9" fmla="*/ 1798622 h 2083749"/>
              <a:gd name="connsiteX10" fmla="*/ 168294 w 1152104"/>
              <a:gd name="connsiteY10" fmla="*/ 1931406 h 2083749"/>
              <a:gd name="connsiteX11" fmla="*/ 14386 w 1152104"/>
              <a:gd name="connsiteY11" fmla="*/ 2073243 h 2083749"/>
              <a:gd name="connsiteX12" fmla="*/ 5332 w 1152104"/>
              <a:gd name="connsiteY12" fmla="*/ 2073244 h 2083749"/>
              <a:gd name="connsiteX0" fmla="*/ 1288609 w 1288609"/>
              <a:gd name="connsiteY0" fmla="*/ 0 h 2251296"/>
              <a:gd name="connsiteX1" fmla="*/ 1182985 w 1288609"/>
              <a:gd name="connsiteY1" fmla="*/ 280658 h 2251296"/>
              <a:gd name="connsiteX2" fmla="*/ 1035112 w 1288609"/>
              <a:gd name="connsiteY2" fmla="*/ 558297 h 2251296"/>
              <a:gd name="connsiteX3" fmla="*/ 890257 w 1288609"/>
              <a:gd name="connsiteY3" fmla="*/ 899311 h 2251296"/>
              <a:gd name="connsiteX4" fmla="*/ 703152 w 1288609"/>
              <a:gd name="connsiteY4" fmla="*/ 1095470 h 2251296"/>
              <a:gd name="connsiteX5" fmla="*/ 621670 w 1288609"/>
              <a:gd name="connsiteY5" fmla="*/ 1192040 h 2251296"/>
              <a:gd name="connsiteX6" fmla="*/ 540189 w 1288609"/>
              <a:gd name="connsiteY6" fmla="*/ 1261450 h 2251296"/>
              <a:gd name="connsiteX7" fmla="*/ 546225 w 1288609"/>
              <a:gd name="connsiteY7" fmla="*/ 1397252 h 2251296"/>
              <a:gd name="connsiteX8" fmla="*/ 561314 w 1288609"/>
              <a:gd name="connsiteY8" fmla="*/ 1575303 h 2251296"/>
              <a:gd name="connsiteX9" fmla="*/ 428530 w 1288609"/>
              <a:gd name="connsiteY9" fmla="*/ 1798622 h 2251296"/>
              <a:gd name="connsiteX10" fmla="*/ 304799 w 1288609"/>
              <a:gd name="connsiteY10" fmla="*/ 1931406 h 2251296"/>
              <a:gd name="connsiteX11" fmla="*/ 150891 w 1288609"/>
              <a:gd name="connsiteY11" fmla="*/ 2073243 h 2251296"/>
              <a:gd name="connsiteX12" fmla="*/ 0 w 1288609"/>
              <a:gd name="connsiteY12" fmla="*/ 2251296 h 2251296"/>
              <a:gd name="connsiteX0" fmla="*/ 1288609 w 1288609"/>
              <a:gd name="connsiteY0" fmla="*/ 0 h 2251296"/>
              <a:gd name="connsiteX1" fmla="*/ 1182985 w 1288609"/>
              <a:gd name="connsiteY1" fmla="*/ 280658 h 2251296"/>
              <a:gd name="connsiteX2" fmla="*/ 1035112 w 1288609"/>
              <a:gd name="connsiteY2" fmla="*/ 558297 h 2251296"/>
              <a:gd name="connsiteX3" fmla="*/ 890257 w 1288609"/>
              <a:gd name="connsiteY3" fmla="*/ 899311 h 2251296"/>
              <a:gd name="connsiteX4" fmla="*/ 703152 w 1288609"/>
              <a:gd name="connsiteY4" fmla="*/ 1095470 h 2251296"/>
              <a:gd name="connsiteX5" fmla="*/ 621670 w 1288609"/>
              <a:gd name="connsiteY5" fmla="*/ 1192040 h 2251296"/>
              <a:gd name="connsiteX6" fmla="*/ 567350 w 1288609"/>
              <a:gd name="connsiteY6" fmla="*/ 1270504 h 2251296"/>
              <a:gd name="connsiteX7" fmla="*/ 546225 w 1288609"/>
              <a:gd name="connsiteY7" fmla="*/ 1397252 h 2251296"/>
              <a:gd name="connsiteX8" fmla="*/ 561314 w 1288609"/>
              <a:gd name="connsiteY8" fmla="*/ 1575303 h 2251296"/>
              <a:gd name="connsiteX9" fmla="*/ 428530 w 1288609"/>
              <a:gd name="connsiteY9" fmla="*/ 1798622 h 2251296"/>
              <a:gd name="connsiteX10" fmla="*/ 304799 w 1288609"/>
              <a:gd name="connsiteY10" fmla="*/ 1931406 h 2251296"/>
              <a:gd name="connsiteX11" fmla="*/ 150891 w 1288609"/>
              <a:gd name="connsiteY11" fmla="*/ 2073243 h 2251296"/>
              <a:gd name="connsiteX12" fmla="*/ 0 w 1288609"/>
              <a:gd name="connsiteY12" fmla="*/ 2251296 h 2251296"/>
              <a:gd name="connsiteX0" fmla="*/ 1288609 w 1288609"/>
              <a:gd name="connsiteY0" fmla="*/ 0 h 2251296"/>
              <a:gd name="connsiteX1" fmla="*/ 1182985 w 1288609"/>
              <a:gd name="connsiteY1" fmla="*/ 280658 h 2251296"/>
              <a:gd name="connsiteX2" fmla="*/ 1035112 w 1288609"/>
              <a:gd name="connsiteY2" fmla="*/ 558297 h 2251296"/>
              <a:gd name="connsiteX3" fmla="*/ 890257 w 1288609"/>
              <a:gd name="connsiteY3" fmla="*/ 899311 h 2251296"/>
              <a:gd name="connsiteX4" fmla="*/ 703152 w 1288609"/>
              <a:gd name="connsiteY4" fmla="*/ 1095470 h 2251296"/>
              <a:gd name="connsiteX5" fmla="*/ 621670 w 1288609"/>
              <a:gd name="connsiteY5" fmla="*/ 1192040 h 2251296"/>
              <a:gd name="connsiteX6" fmla="*/ 567350 w 1288609"/>
              <a:gd name="connsiteY6" fmla="*/ 1270504 h 2251296"/>
              <a:gd name="connsiteX7" fmla="*/ 558296 w 1288609"/>
              <a:gd name="connsiteY7" fmla="*/ 1397252 h 2251296"/>
              <a:gd name="connsiteX8" fmla="*/ 561314 w 1288609"/>
              <a:gd name="connsiteY8" fmla="*/ 1575303 h 2251296"/>
              <a:gd name="connsiteX9" fmla="*/ 428530 w 1288609"/>
              <a:gd name="connsiteY9" fmla="*/ 1798622 h 2251296"/>
              <a:gd name="connsiteX10" fmla="*/ 304799 w 1288609"/>
              <a:gd name="connsiteY10" fmla="*/ 1931406 h 2251296"/>
              <a:gd name="connsiteX11" fmla="*/ 150891 w 1288609"/>
              <a:gd name="connsiteY11" fmla="*/ 2073243 h 2251296"/>
              <a:gd name="connsiteX12" fmla="*/ 0 w 1288609"/>
              <a:gd name="connsiteY12" fmla="*/ 2251296 h 225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8609" h="2251296">
                <a:moveTo>
                  <a:pt x="1288609" y="0"/>
                </a:moveTo>
                <a:lnTo>
                  <a:pt x="1182985" y="280658"/>
                </a:lnTo>
                <a:lnTo>
                  <a:pt x="1035112" y="558297"/>
                </a:lnTo>
                <a:lnTo>
                  <a:pt x="890257" y="899311"/>
                </a:lnTo>
                <a:lnTo>
                  <a:pt x="703152" y="1095470"/>
                </a:lnTo>
                <a:lnTo>
                  <a:pt x="621670" y="1192040"/>
                </a:lnTo>
                <a:lnTo>
                  <a:pt x="567350" y="1270504"/>
                </a:lnTo>
                <a:lnTo>
                  <a:pt x="558296" y="1397252"/>
                </a:lnTo>
                <a:lnTo>
                  <a:pt x="561314" y="1575303"/>
                </a:lnTo>
                <a:lnTo>
                  <a:pt x="428530" y="1798622"/>
                </a:lnTo>
                <a:lnTo>
                  <a:pt x="304799" y="1931406"/>
                </a:lnTo>
                <a:cubicBezTo>
                  <a:pt x="283171" y="1953034"/>
                  <a:pt x="152148" y="2073872"/>
                  <a:pt x="150891" y="2073243"/>
                </a:cubicBezTo>
                <a:cubicBezTo>
                  <a:pt x="123731" y="2096883"/>
                  <a:pt x="1886" y="2251296"/>
                  <a:pt x="0" y="22512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822DFDE-4757-44B3-8D5A-54B7FAE6A140}"/>
              </a:ext>
            </a:extLst>
          </p:cNvPr>
          <p:cNvSpPr/>
          <p:nvPr/>
        </p:nvSpPr>
        <p:spPr>
          <a:xfrm>
            <a:off x="5942091" y="5097101"/>
            <a:ext cx="72428" cy="27160"/>
          </a:xfrm>
          <a:custGeom>
            <a:avLst/>
            <a:gdLst>
              <a:gd name="connsiteX0" fmla="*/ 72428 w 72428"/>
              <a:gd name="connsiteY0" fmla="*/ 0 h 27160"/>
              <a:gd name="connsiteX1" fmla="*/ 0 w 72428"/>
              <a:gd name="connsiteY1" fmla="*/ 27160 h 27160"/>
              <a:gd name="connsiteX2" fmla="*/ 0 w 72428"/>
              <a:gd name="connsiteY2" fmla="*/ 27160 h 2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28" h="27160">
                <a:moveTo>
                  <a:pt x="72428" y="0"/>
                </a:moveTo>
                <a:lnTo>
                  <a:pt x="0" y="27160"/>
                </a:lnTo>
                <a:lnTo>
                  <a:pt x="0" y="2716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66C07B7-194D-457E-8E54-7A8C555CF988}"/>
              </a:ext>
            </a:extLst>
          </p:cNvPr>
          <p:cNvSpPr/>
          <p:nvPr/>
        </p:nvSpPr>
        <p:spPr>
          <a:xfrm>
            <a:off x="543208" y="3992582"/>
            <a:ext cx="5275140" cy="2541003"/>
          </a:xfrm>
          <a:custGeom>
            <a:avLst/>
            <a:gdLst>
              <a:gd name="connsiteX0" fmla="*/ 1312752 w 1312752"/>
              <a:gd name="connsiteY0" fmla="*/ 1143755 h 1143755"/>
              <a:gd name="connsiteX1" fmla="*/ 1173933 w 1312752"/>
              <a:gd name="connsiteY1" fmla="*/ 1029077 h 1143755"/>
              <a:gd name="connsiteX2" fmla="*/ 1137719 w 1312752"/>
              <a:gd name="connsiteY2" fmla="*/ 947596 h 1143755"/>
              <a:gd name="connsiteX3" fmla="*/ 1098487 w 1312752"/>
              <a:gd name="connsiteY3" fmla="*/ 787652 h 1143755"/>
              <a:gd name="connsiteX4" fmla="*/ 1056238 w 1312752"/>
              <a:gd name="connsiteY4" fmla="*/ 606582 h 1143755"/>
              <a:gd name="connsiteX5" fmla="*/ 986828 w 1312752"/>
              <a:gd name="connsiteY5" fmla="*/ 446638 h 1143755"/>
              <a:gd name="connsiteX6" fmla="*/ 932507 w 1312752"/>
              <a:gd name="connsiteY6" fmla="*/ 265569 h 1143755"/>
              <a:gd name="connsiteX7" fmla="*/ 844990 w 1312752"/>
              <a:gd name="connsiteY7" fmla="*/ 141838 h 1143755"/>
              <a:gd name="connsiteX8" fmla="*/ 751438 w 1312752"/>
              <a:gd name="connsiteY8" fmla="*/ 60357 h 1143755"/>
              <a:gd name="connsiteX9" fmla="*/ 621671 w 1312752"/>
              <a:gd name="connsiteY9" fmla="*/ 0 h 1143755"/>
              <a:gd name="connsiteX10" fmla="*/ 531137 w 1312752"/>
              <a:gd name="connsiteY10" fmla="*/ 12072 h 1143755"/>
              <a:gd name="connsiteX11" fmla="*/ 407406 w 1312752"/>
              <a:gd name="connsiteY11" fmla="*/ 15089 h 1143755"/>
              <a:gd name="connsiteX12" fmla="*/ 265568 w 1312752"/>
              <a:gd name="connsiteY12" fmla="*/ 33196 h 1143755"/>
              <a:gd name="connsiteX13" fmla="*/ 144855 w 1312752"/>
              <a:gd name="connsiteY13" fmla="*/ 72428 h 1143755"/>
              <a:gd name="connsiteX14" fmla="*/ 0 w 1312752"/>
              <a:gd name="connsiteY14" fmla="*/ 111660 h 1143755"/>
              <a:gd name="connsiteX0" fmla="*/ 1323481 w 1323481"/>
              <a:gd name="connsiteY0" fmla="*/ 1143755 h 1143755"/>
              <a:gd name="connsiteX1" fmla="*/ 1184662 w 1323481"/>
              <a:gd name="connsiteY1" fmla="*/ 1029077 h 1143755"/>
              <a:gd name="connsiteX2" fmla="*/ 1148448 w 1323481"/>
              <a:gd name="connsiteY2" fmla="*/ 947596 h 1143755"/>
              <a:gd name="connsiteX3" fmla="*/ 1109216 w 1323481"/>
              <a:gd name="connsiteY3" fmla="*/ 787652 h 1143755"/>
              <a:gd name="connsiteX4" fmla="*/ 1066967 w 1323481"/>
              <a:gd name="connsiteY4" fmla="*/ 606582 h 1143755"/>
              <a:gd name="connsiteX5" fmla="*/ 997557 w 1323481"/>
              <a:gd name="connsiteY5" fmla="*/ 446638 h 1143755"/>
              <a:gd name="connsiteX6" fmla="*/ 943236 w 1323481"/>
              <a:gd name="connsiteY6" fmla="*/ 265569 h 1143755"/>
              <a:gd name="connsiteX7" fmla="*/ 855719 w 1323481"/>
              <a:gd name="connsiteY7" fmla="*/ 141838 h 1143755"/>
              <a:gd name="connsiteX8" fmla="*/ 762167 w 1323481"/>
              <a:gd name="connsiteY8" fmla="*/ 60357 h 1143755"/>
              <a:gd name="connsiteX9" fmla="*/ 632400 w 1323481"/>
              <a:gd name="connsiteY9" fmla="*/ 0 h 1143755"/>
              <a:gd name="connsiteX10" fmla="*/ 541866 w 1323481"/>
              <a:gd name="connsiteY10" fmla="*/ 12072 h 1143755"/>
              <a:gd name="connsiteX11" fmla="*/ 418135 w 1323481"/>
              <a:gd name="connsiteY11" fmla="*/ 15089 h 1143755"/>
              <a:gd name="connsiteX12" fmla="*/ 276297 w 1323481"/>
              <a:gd name="connsiteY12" fmla="*/ 33196 h 1143755"/>
              <a:gd name="connsiteX13" fmla="*/ 155584 w 1323481"/>
              <a:gd name="connsiteY13" fmla="*/ 72428 h 1143755"/>
              <a:gd name="connsiteX14" fmla="*/ 10729 w 1323481"/>
              <a:gd name="connsiteY14" fmla="*/ 111660 h 1143755"/>
              <a:gd name="connsiteX15" fmla="*/ 10729 w 1323481"/>
              <a:gd name="connsiteY15" fmla="*/ 120713 h 1143755"/>
              <a:gd name="connsiteX0" fmla="*/ 1523999 w 1523999"/>
              <a:gd name="connsiteY0" fmla="*/ 1143755 h 1143755"/>
              <a:gd name="connsiteX1" fmla="*/ 1385180 w 1523999"/>
              <a:gd name="connsiteY1" fmla="*/ 1029077 h 1143755"/>
              <a:gd name="connsiteX2" fmla="*/ 1348966 w 1523999"/>
              <a:gd name="connsiteY2" fmla="*/ 947596 h 1143755"/>
              <a:gd name="connsiteX3" fmla="*/ 1309734 w 1523999"/>
              <a:gd name="connsiteY3" fmla="*/ 787652 h 1143755"/>
              <a:gd name="connsiteX4" fmla="*/ 1267485 w 1523999"/>
              <a:gd name="connsiteY4" fmla="*/ 606582 h 1143755"/>
              <a:gd name="connsiteX5" fmla="*/ 1198075 w 1523999"/>
              <a:gd name="connsiteY5" fmla="*/ 446638 h 1143755"/>
              <a:gd name="connsiteX6" fmla="*/ 1143754 w 1523999"/>
              <a:gd name="connsiteY6" fmla="*/ 265569 h 1143755"/>
              <a:gd name="connsiteX7" fmla="*/ 1056237 w 1523999"/>
              <a:gd name="connsiteY7" fmla="*/ 141838 h 1143755"/>
              <a:gd name="connsiteX8" fmla="*/ 962685 w 1523999"/>
              <a:gd name="connsiteY8" fmla="*/ 60357 h 1143755"/>
              <a:gd name="connsiteX9" fmla="*/ 832918 w 1523999"/>
              <a:gd name="connsiteY9" fmla="*/ 0 h 1143755"/>
              <a:gd name="connsiteX10" fmla="*/ 742384 w 1523999"/>
              <a:gd name="connsiteY10" fmla="*/ 12072 h 1143755"/>
              <a:gd name="connsiteX11" fmla="*/ 618653 w 1523999"/>
              <a:gd name="connsiteY11" fmla="*/ 15089 h 1143755"/>
              <a:gd name="connsiteX12" fmla="*/ 476815 w 1523999"/>
              <a:gd name="connsiteY12" fmla="*/ 33196 h 1143755"/>
              <a:gd name="connsiteX13" fmla="*/ 356102 w 1523999"/>
              <a:gd name="connsiteY13" fmla="*/ 72428 h 1143755"/>
              <a:gd name="connsiteX14" fmla="*/ 211247 w 1523999"/>
              <a:gd name="connsiteY14" fmla="*/ 111660 h 1143755"/>
              <a:gd name="connsiteX15" fmla="*/ 0 w 1523999"/>
              <a:gd name="connsiteY15" fmla="*/ 147874 h 1143755"/>
              <a:gd name="connsiteX0" fmla="*/ 1541495 w 1541495"/>
              <a:gd name="connsiteY0" fmla="*/ 1143755 h 1143755"/>
              <a:gd name="connsiteX1" fmla="*/ 1402676 w 1541495"/>
              <a:gd name="connsiteY1" fmla="*/ 1029077 h 1143755"/>
              <a:gd name="connsiteX2" fmla="*/ 1366462 w 1541495"/>
              <a:gd name="connsiteY2" fmla="*/ 947596 h 1143755"/>
              <a:gd name="connsiteX3" fmla="*/ 1327230 w 1541495"/>
              <a:gd name="connsiteY3" fmla="*/ 787652 h 1143755"/>
              <a:gd name="connsiteX4" fmla="*/ 1284981 w 1541495"/>
              <a:gd name="connsiteY4" fmla="*/ 606582 h 1143755"/>
              <a:gd name="connsiteX5" fmla="*/ 1215571 w 1541495"/>
              <a:gd name="connsiteY5" fmla="*/ 446638 h 1143755"/>
              <a:gd name="connsiteX6" fmla="*/ 1161250 w 1541495"/>
              <a:gd name="connsiteY6" fmla="*/ 265569 h 1143755"/>
              <a:gd name="connsiteX7" fmla="*/ 1073733 w 1541495"/>
              <a:gd name="connsiteY7" fmla="*/ 141838 h 1143755"/>
              <a:gd name="connsiteX8" fmla="*/ 980181 w 1541495"/>
              <a:gd name="connsiteY8" fmla="*/ 60357 h 1143755"/>
              <a:gd name="connsiteX9" fmla="*/ 850414 w 1541495"/>
              <a:gd name="connsiteY9" fmla="*/ 0 h 1143755"/>
              <a:gd name="connsiteX10" fmla="*/ 759880 w 1541495"/>
              <a:gd name="connsiteY10" fmla="*/ 12072 h 1143755"/>
              <a:gd name="connsiteX11" fmla="*/ 636149 w 1541495"/>
              <a:gd name="connsiteY11" fmla="*/ 15089 h 1143755"/>
              <a:gd name="connsiteX12" fmla="*/ 494311 w 1541495"/>
              <a:gd name="connsiteY12" fmla="*/ 33196 h 1143755"/>
              <a:gd name="connsiteX13" fmla="*/ 373598 w 1541495"/>
              <a:gd name="connsiteY13" fmla="*/ 72428 h 1143755"/>
              <a:gd name="connsiteX14" fmla="*/ 228743 w 1541495"/>
              <a:gd name="connsiteY14" fmla="*/ 111660 h 1143755"/>
              <a:gd name="connsiteX15" fmla="*/ 17496 w 1541495"/>
              <a:gd name="connsiteY15" fmla="*/ 147874 h 1143755"/>
              <a:gd name="connsiteX16" fmla="*/ 11461 w 1541495"/>
              <a:gd name="connsiteY16" fmla="*/ 141838 h 1143755"/>
              <a:gd name="connsiteX0" fmla="*/ 1768442 w 1768442"/>
              <a:gd name="connsiteY0" fmla="*/ 1143755 h 1143755"/>
              <a:gd name="connsiteX1" fmla="*/ 1629623 w 1768442"/>
              <a:gd name="connsiteY1" fmla="*/ 1029077 h 1143755"/>
              <a:gd name="connsiteX2" fmla="*/ 1593409 w 1768442"/>
              <a:gd name="connsiteY2" fmla="*/ 947596 h 1143755"/>
              <a:gd name="connsiteX3" fmla="*/ 1554177 w 1768442"/>
              <a:gd name="connsiteY3" fmla="*/ 787652 h 1143755"/>
              <a:gd name="connsiteX4" fmla="*/ 1511928 w 1768442"/>
              <a:gd name="connsiteY4" fmla="*/ 606582 h 1143755"/>
              <a:gd name="connsiteX5" fmla="*/ 1442518 w 1768442"/>
              <a:gd name="connsiteY5" fmla="*/ 446638 h 1143755"/>
              <a:gd name="connsiteX6" fmla="*/ 1388197 w 1768442"/>
              <a:gd name="connsiteY6" fmla="*/ 265569 h 1143755"/>
              <a:gd name="connsiteX7" fmla="*/ 1300680 w 1768442"/>
              <a:gd name="connsiteY7" fmla="*/ 141838 h 1143755"/>
              <a:gd name="connsiteX8" fmla="*/ 1207128 w 1768442"/>
              <a:gd name="connsiteY8" fmla="*/ 60357 h 1143755"/>
              <a:gd name="connsiteX9" fmla="*/ 1077361 w 1768442"/>
              <a:gd name="connsiteY9" fmla="*/ 0 h 1143755"/>
              <a:gd name="connsiteX10" fmla="*/ 986827 w 1768442"/>
              <a:gd name="connsiteY10" fmla="*/ 12072 h 1143755"/>
              <a:gd name="connsiteX11" fmla="*/ 863096 w 1768442"/>
              <a:gd name="connsiteY11" fmla="*/ 15089 h 1143755"/>
              <a:gd name="connsiteX12" fmla="*/ 721258 w 1768442"/>
              <a:gd name="connsiteY12" fmla="*/ 33196 h 1143755"/>
              <a:gd name="connsiteX13" fmla="*/ 600545 w 1768442"/>
              <a:gd name="connsiteY13" fmla="*/ 72428 h 1143755"/>
              <a:gd name="connsiteX14" fmla="*/ 455690 w 1768442"/>
              <a:gd name="connsiteY14" fmla="*/ 111660 h 1143755"/>
              <a:gd name="connsiteX15" fmla="*/ 244443 w 1768442"/>
              <a:gd name="connsiteY15" fmla="*/ 147874 h 1143755"/>
              <a:gd name="connsiteX16" fmla="*/ 0 w 1768442"/>
              <a:gd name="connsiteY16" fmla="*/ 141838 h 1143755"/>
              <a:gd name="connsiteX0" fmla="*/ 1784906 w 1784906"/>
              <a:gd name="connsiteY0" fmla="*/ 1143755 h 1143755"/>
              <a:gd name="connsiteX1" fmla="*/ 1646087 w 1784906"/>
              <a:gd name="connsiteY1" fmla="*/ 1029077 h 1143755"/>
              <a:gd name="connsiteX2" fmla="*/ 1609873 w 1784906"/>
              <a:gd name="connsiteY2" fmla="*/ 947596 h 1143755"/>
              <a:gd name="connsiteX3" fmla="*/ 1570641 w 1784906"/>
              <a:gd name="connsiteY3" fmla="*/ 787652 h 1143755"/>
              <a:gd name="connsiteX4" fmla="*/ 1528392 w 1784906"/>
              <a:gd name="connsiteY4" fmla="*/ 606582 h 1143755"/>
              <a:gd name="connsiteX5" fmla="*/ 1458982 w 1784906"/>
              <a:gd name="connsiteY5" fmla="*/ 446638 h 1143755"/>
              <a:gd name="connsiteX6" fmla="*/ 1404661 w 1784906"/>
              <a:gd name="connsiteY6" fmla="*/ 265569 h 1143755"/>
              <a:gd name="connsiteX7" fmla="*/ 1317144 w 1784906"/>
              <a:gd name="connsiteY7" fmla="*/ 141838 h 1143755"/>
              <a:gd name="connsiteX8" fmla="*/ 1223592 w 1784906"/>
              <a:gd name="connsiteY8" fmla="*/ 60357 h 1143755"/>
              <a:gd name="connsiteX9" fmla="*/ 1093825 w 1784906"/>
              <a:gd name="connsiteY9" fmla="*/ 0 h 1143755"/>
              <a:gd name="connsiteX10" fmla="*/ 1003291 w 1784906"/>
              <a:gd name="connsiteY10" fmla="*/ 12072 h 1143755"/>
              <a:gd name="connsiteX11" fmla="*/ 879560 w 1784906"/>
              <a:gd name="connsiteY11" fmla="*/ 15089 h 1143755"/>
              <a:gd name="connsiteX12" fmla="*/ 737722 w 1784906"/>
              <a:gd name="connsiteY12" fmla="*/ 33196 h 1143755"/>
              <a:gd name="connsiteX13" fmla="*/ 617009 w 1784906"/>
              <a:gd name="connsiteY13" fmla="*/ 72428 h 1143755"/>
              <a:gd name="connsiteX14" fmla="*/ 472154 w 1784906"/>
              <a:gd name="connsiteY14" fmla="*/ 111660 h 1143755"/>
              <a:gd name="connsiteX15" fmla="*/ 260907 w 1784906"/>
              <a:gd name="connsiteY15" fmla="*/ 147874 h 1143755"/>
              <a:gd name="connsiteX16" fmla="*/ 16464 w 1784906"/>
              <a:gd name="connsiteY16" fmla="*/ 141838 h 1143755"/>
              <a:gd name="connsiteX17" fmla="*/ 22499 w 1784906"/>
              <a:gd name="connsiteY17" fmla="*/ 141838 h 1143755"/>
              <a:gd name="connsiteX0" fmla="*/ 1988750 w 1988750"/>
              <a:gd name="connsiteY0" fmla="*/ 1143755 h 1143755"/>
              <a:gd name="connsiteX1" fmla="*/ 1849931 w 1988750"/>
              <a:gd name="connsiteY1" fmla="*/ 1029077 h 1143755"/>
              <a:gd name="connsiteX2" fmla="*/ 1813717 w 1988750"/>
              <a:gd name="connsiteY2" fmla="*/ 947596 h 1143755"/>
              <a:gd name="connsiteX3" fmla="*/ 1774485 w 1988750"/>
              <a:gd name="connsiteY3" fmla="*/ 787652 h 1143755"/>
              <a:gd name="connsiteX4" fmla="*/ 1732236 w 1988750"/>
              <a:gd name="connsiteY4" fmla="*/ 606582 h 1143755"/>
              <a:gd name="connsiteX5" fmla="*/ 1662826 w 1988750"/>
              <a:gd name="connsiteY5" fmla="*/ 446638 h 1143755"/>
              <a:gd name="connsiteX6" fmla="*/ 1608505 w 1988750"/>
              <a:gd name="connsiteY6" fmla="*/ 265569 h 1143755"/>
              <a:gd name="connsiteX7" fmla="*/ 1520988 w 1988750"/>
              <a:gd name="connsiteY7" fmla="*/ 141838 h 1143755"/>
              <a:gd name="connsiteX8" fmla="*/ 1427436 w 1988750"/>
              <a:gd name="connsiteY8" fmla="*/ 60357 h 1143755"/>
              <a:gd name="connsiteX9" fmla="*/ 1297669 w 1988750"/>
              <a:gd name="connsiteY9" fmla="*/ 0 h 1143755"/>
              <a:gd name="connsiteX10" fmla="*/ 1207135 w 1988750"/>
              <a:gd name="connsiteY10" fmla="*/ 12072 h 1143755"/>
              <a:gd name="connsiteX11" fmla="*/ 1083404 w 1988750"/>
              <a:gd name="connsiteY11" fmla="*/ 15089 h 1143755"/>
              <a:gd name="connsiteX12" fmla="*/ 941566 w 1988750"/>
              <a:gd name="connsiteY12" fmla="*/ 33196 h 1143755"/>
              <a:gd name="connsiteX13" fmla="*/ 820853 w 1988750"/>
              <a:gd name="connsiteY13" fmla="*/ 72428 h 1143755"/>
              <a:gd name="connsiteX14" fmla="*/ 675998 w 1988750"/>
              <a:gd name="connsiteY14" fmla="*/ 111660 h 1143755"/>
              <a:gd name="connsiteX15" fmla="*/ 464751 w 1988750"/>
              <a:gd name="connsiteY15" fmla="*/ 147874 h 1143755"/>
              <a:gd name="connsiteX16" fmla="*/ 220308 w 1988750"/>
              <a:gd name="connsiteY16" fmla="*/ 141838 h 1143755"/>
              <a:gd name="connsiteX17" fmla="*/ 6 w 1988750"/>
              <a:gd name="connsiteY17" fmla="*/ 153909 h 1143755"/>
              <a:gd name="connsiteX0" fmla="*/ 1988750 w 1988750"/>
              <a:gd name="connsiteY0" fmla="*/ 1143755 h 1143755"/>
              <a:gd name="connsiteX1" fmla="*/ 1849931 w 1988750"/>
              <a:gd name="connsiteY1" fmla="*/ 1029077 h 1143755"/>
              <a:gd name="connsiteX2" fmla="*/ 1813717 w 1988750"/>
              <a:gd name="connsiteY2" fmla="*/ 947596 h 1143755"/>
              <a:gd name="connsiteX3" fmla="*/ 1774485 w 1988750"/>
              <a:gd name="connsiteY3" fmla="*/ 787652 h 1143755"/>
              <a:gd name="connsiteX4" fmla="*/ 1732236 w 1988750"/>
              <a:gd name="connsiteY4" fmla="*/ 606582 h 1143755"/>
              <a:gd name="connsiteX5" fmla="*/ 1662826 w 1988750"/>
              <a:gd name="connsiteY5" fmla="*/ 446638 h 1143755"/>
              <a:gd name="connsiteX6" fmla="*/ 1608505 w 1988750"/>
              <a:gd name="connsiteY6" fmla="*/ 265569 h 1143755"/>
              <a:gd name="connsiteX7" fmla="*/ 1520988 w 1988750"/>
              <a:gd name="connsiteY7" fmla="*/ 141838 h 1143755"/>
              <a:gd name="connsiteX8" fmla="*/ 1427436 w 1988750"/>
              <a:gd name="connsiteY8" fmla="*/ 60357 h 1143755"/>
              <a:gd name="connsiteX9" fmla="*/ 1297669 w 1988750"/>
              <a:gd name="connsiteY9" fmla="*/ 0 h 1143755"/>
              <a:gd name="connsiteX10" fmla="*/ 1207135 w 1988750"/>
              <a:gd name="connsiteY10" fmla="*/ 12072 h 1143755"/>
              <a:gd name="connsiteX11" fmla="*/ 1083404 w 1988750"/>
              <a:gd name="connsiteY11" fmla="*/ 15089 h 1143755"/>
              <a:gd name="connsiteX12" fmla="*/ 941566 w 1988750"/>
              <a:gd name="connsiteY12" fmla="*/ 33196 h 1143755"/>
              <a:gd name="connsiteX13" fmla="*/ 820853 w 1988750"/>
              <a:gd name="connsiteY13" fmla="*/ 72428 h 1143755"/>
              <a:gd name="connsiteX14" fmla="*/ 675998 w 1988750"/>
              <a:gd name="connsiteY14" fmla="*/ 111660 h 1143755"/>
              <a:gd name="connsiteX15" fmla="*/ 464751 w 1988750"/>
              <a:gd name="connsiteY15" fmla="*/ 147874 h 1143755"/>
              <a:gd name="connsiteX16" fmla="*/ 220308 w 1988750"/>
              <a:gd name="connsiteY16" fmla="*/ 144855 h 1143755"/>
              <a:gd name="connsiteX17" fmla="*/ 6 w 1988750"/>
              <a:gd name="connsiteY17" fmla="*/ 153909 h 1143755"/>
              <a:gd name="connsiteX0" fmla="*/ 2004221 w 2004221"/>
              <a:gd name="connsiteY0" fmla="*/ 1143755 h 1143755"/>
              <a:gd name="connsiteX1" fmla="*/ 1865402 w 2004221"/>
              <a:gd name="connsiteY1" fmla="*/ 1029077 h 1143755"/>
              <a:gd name="connsiteX2" fmla="*/ 1829188 w 2004221"/>
              <a:gd name="connsiteY2" fmla="*/ 947596 h 1143755"/>
              <a:gd name="connsiteX3" fmla="*/ 1789956 w 2004221"/>
              <a:gd name="connsiteY3" fmla="*/ 787652 h 1143755"/>
              <a:gd name="connsiteX4" fmla="*/ 1747707 w 2004221"/>
              <a:gd name="connsiteY4" fmla="*/ 606582 h 1143755"/>
              <a:gd name="connsiteX5" fmla="*/ 1678297 w 2004221"/>
              <a:gd name="connsiteY5" fmla="*/ 446638 h 1143755"/>
              <a:gd name="connsiteX6" fmla="*/ 1623976 w 2004221"/>
              <a:gd name="connsiteY6" fmla="*/ 265569 h 1143755"/>
              <a:gd name="connsiteX7" fmla="*/ 1536459 w 2004221"/>
              <a:gd name="connsiteY7" fmla="*/ 141838 h 1143755"/>
              <a:gd name="connsiteX8" fmla="*/ 1442907 w 2004221"/>
              <a:gd name="connsiteY8" fmla="*/ 60357 h 1143755"/>
              <a:gd name="connsiteX9" fmla="*/ 1313140 w 2004221"/>
              <a:gd name="connsiteY9" fmla="*/ 0 h 1143755"/>
              <a:gd name="connsiteX10" fmla="*/ 1222606 w 2004221"/>
              <a:gd name="connsiteY10" fmla="*/ 12072 h 1143755"/>
              <a:gd name="connsiteX11" fmla="*/ 1098875 w 2004221"/>
              <a:gd name="connsiteY11" fmla="*/ 15089 h 1143755"/>
              <a:gd name="connsiteX12" fmla="*/ 957037 w 2004221"/>
              <a:gd name="connsiteY12" fmla="*/ 33196 h 1143755"/>
              <a:gd name="connsiteX13" fmla="*/ 836324 w 2004221"/>
              <a:gd name="connsiteY13" fmla="*/ 72428 h 1143755"/>
              <a:gd name="connsiteX14" fmla="*/ 691469 w 2004221"/>
              <a:gd name="connsiteY14" fmla="*/ 111660 h 1143755"/>
              <a:gd name="connsiteX15" fmla="*/ 480222 w 2004221"/>
              <a:gd name="connsiteY15" fmla="*/ 147874 h 1143755"/>
              <a:gd name="connsiteX16" fmla="*/ 235779 w 2004221"/>
              <a:gd name="connsiteY16" fmla="*/ 144855 h 1143755"/>
              <a:gd name="connsiteX17" fmla="*/ 15477 w 2004221"/>
              <a:gd name="connsiteY17" fmla="*/ 153909 h 1143755"/>
              <a:gd name="connsiteX18" fmla="*/ 18496 w 2004221"/>
              <a:gd name="connsiteY18" fmla="*/ 150891 h 1143755"/>
              <a:gd name="connsiteX0" fmla="*/ 2278455 w 2278455"/>
              <a:gd name="connsiteY0" fmla="*/ 1143755 h 1143755"/>
              <a:gd name="connsiteX1" fmla="*/ 2139636 w 2278455"/>
              <a:gd name="connsiteY1" fmla="*/ 1029077 h 1143755"/>
              <a:gd name="connsiteX2" fmla="*/ 2103422 w 2278455"/>
              <a:gd name="connsiteY2" fmla="*/ 947596 h 1143755"/>
              <a:gd name="connsiteX3" fmla="*/ 2064190 w 2278455"/>
              <a:gd name="connsiteY3" fmla="*/ 787652 h 1143755"/>
              <a:gd name="connsiteX4" fmla="*/ 2021941 w 2278455"/>
              <a:gd name="connsiteY4" fmla="*/ 606582 h 1143755"/>
              <a:gd name="connsiteX5" fmla="*/ 1952531 w 2278455"/>
              <a:gd name="connsiteY5" fmla="*/ 446638 h 1143755"/>
              <a:gd name="connsiteX6" fmla="*/ 1898210 w 2278455"/>
              <a:gd name="connsiteY6" fmla="*/ 265569 h 1143755"/>
              <a:gd name="connsiteX7" fmla="*/ 1810693 w 2278455"/>
              <a:gd name="connsiteY7" fmla="*/ 141838 h 1143755"/>
              <a:gd name="connsiteX8" fmla="*/ 1717141 w 2278455"/>
              <a:gd name="connsiteY8" fmla="*/ 60357 h 1143755"/>
              <a:gd name="connsiteX9" fmla="*/ 1587374 w 2278455"/>
              <a:gd name="connsiteY9" fmla="*/ 0 h 1143755"/>
              <a:gd name="connsiteX10" fmla="*/ 1496840 w 2278455"/>
              <a:gd name="connsiteY10" fmla="*/ 12072 h 1143755"/>
              <a:gd name="connsiteX11" fmla="*/ 1373109 w 2278455"/>
              <a:gd name="connsiteY11" fmla="*/ 15089 h 1143755"/>
              <a:gd name="connsiteX12" fmla="*/ 1231271 w 2278455"/>
              <a:gd name="connsiteY12" fmla="*/ 33196 h 1143755"/>
              <a:gd name="connsiteX13" fmla="*/ 1110558 w 2278455"/>
              <a:gd name="connsiteY13" fmla="*/ 72428 h 1143755"/>
              <a:gd name="connsiteX14" fmla="*/ 965703 w 2278455"/>
              <a:gd name="connsiteY14" fmla="*/ 111660 h 1143755"/>
              <a:gd name="connsiteX15" fmla="*/ 754456 w 2278455"/>
              <a:gd name="connsiteY15" fmla="*/ 147874 h 1143755"/>
              <a:gd name="connsiteX16" fmla="*/ 510013 w 2278455"/>
              <a:gd name="connsiteY16" fmla="*/ 144855 h 1143755"/>
              <a:gd name="connsiteX17" fmla="*/ 289711 w 2278455"/>
              <a:gd name="connsiteY17" fmla="*/ 153909 h 1143755"/>
              <a:gd name="connsiteX18" fmla="*/ 1 w 2278455"/>
              <a:gd name="connsiteY18" fmla="*/ 168998 h 1143755"/>
              <a:gd name="connsiteX0" fmla="*/ 2300800 w 2300800"/>
              <a:gd name="connsiteY0" fmla="*/ 1143755 h 1143755"/>
              <a:gd name="connsiteX1" fmla="*/ 2161981 w 2300800"/>
              <a:gd name="connsiteY1" fmla="*/ 1029077 h 1143755"/>
              <a:gd name="connsiteX2" fmla="*/ 2125767 w 2300800"/>
              <a:gd name="connsiteY2" fmla="*/ 947596 h 1143755"/>
              <a:gd name="connsiteX3" fmla="*/ 2086535 w 2300800"/>
              <a:gd name="connsiteY3" fmla="*/ 787652 h 1143755"/>
              <a:gd name="connsiteX4" fmla="*/ 2044286 w 2300800"/>
              <a:gd name="connsiteY4" fmla="*/ 606582 h 1143755"/>
              <a:gd name="connsiteX5" fmla="*/ 1974876 w 2300800"/>
              <a:gd name="connsiteY5" fmla="*/ 446638 h 1143755"/>
              <a:gd name="connsiteX6" fmla="*/ 1920555 w 2300800"/>
              <a:gd name="connsiteY6" fmla="*/ 265569 h 1143755"/>
              <a:gd name="connsiteX7" fmla="*/ 1833038 w 2300800"/>
              <a:gd name="connsiteY7" fmla="*/ 141838 h 1143755"/>
              <a:gd name="connsiteX8" fmla="*/ 1739486 w 2300800"/>
              <a:gd name="connsiteY8" fmla="*/ 60357 h 1143755"/>
              <a:gd name="connsiteX9" fmla="*/ 1609719 w 2300800"/>
              <a:gd name="connsiteY9" fmla="*/ 0 h 1143755"/>
              <a:gd name="connsiteX10" fmla="*/ 1519185 w 2300800"/>
              <a:gd name="connsiteY10" fmla="*/ 12072 h 1143755"/>
              <a:gd name="connsiteX11" fmla="*/ 1395454 w 2300800"/>
              <a:gd name="connsiteY11" fmla="*/ 15089 h 1143755"/>
              <a:gd name="connsiteX12" fmla="*/ 1253616 w 2300800"/>
              <a:gd name="connsiteY12" fmla="*/ 33196 h 1143755"/>
              <a:gd name="connsiteX13" fmla="*/ 1132903 w 2300800"/>
              <a:gd name="connsiteY13" fmla="*/ 72428 h 1143755"/>
              <a:gd name="connsiteX14" fmla="*/ 988048 w 2300800"/>
              <a:gd name="connsiteY14" fmla="*/ 111660 h 1143755"/>
              <a:gd name="connsiteX15" fmla="*/ 776801 w 2300800"/>
              <a:gd name="connsiteY15" fmla="*/ 147874 h 1143755"/>
              <a:gd name="connsiteX16" fmla="*/ 532358 w 2300800"/>
              <a:gd name="connsiteY16" fmla="*/ 144855 h 1143755"/>
              <a:gd name="connsiteX17" fmla="*/ 312056 w 2300800"/>
              <a:gd name="connsiteY17" fmla="*/ 153909 h 1143755"/>
              <a:gd name="connsiteX18" fmla="*/ 22346 w 2300800"/>
              <a:gd name="connsiteY18" fmla="*/ 168998 h 1143755"/>
              <a:gd name="connsiteX19" fmla="*/ 19329 w 2300800"/>
              <a:gd name="connsiteY19" fmla="*/ 175034 h 1143755"/>
              <a:gd name="connsiteX0" fmla="*/ 2465558 w 2465558"/>
              <a:gd name="connsiteY0" fmla="*/ 1143755 h 1143755"/>
              <a:gd name="connsiteX1" fmla="*/ 2326739 w 2465558"/>
              <a:gd name="connsiteY1" fmla="*/ 1029077 h 1143755"/>
              <a:gd name="connsiteX2" fmla="*/ 2290525 w 2465558"/>
              <a:gd name="connsiteY2" fmla="*/ 947596 h 1143755"/>
              <a:gd name="connsiteX3" fmla="*/ 2251293 w 2465558"/>
              <a:gd name="connsiteY3" fmla="*/ 787652 h 1143755"/>
              <a:gd name="connsiteX4" fmla="*/ 2209044 w 2465558"/>
              <a:gd name="connsiteY4" fmla="*/ 606582 h 1143755"/>
              <a:gd name="connsiteX5" fmla="*/ 2139634 w 2465558"/>
              <a:gd name="connsiteY5" fmla="*/ 446638 h 1143755"/>
              <a:gd name="connsiteX6" fmla="*/ 2085313 w 2465558"/>
              <a:gd name="connsiteY6" fmla="*/ 265569 h 1143755"/>
              <a:gd name="connsiteX7" fmla="*/ 1997796 w 2465558"/>
              <a:gd name="connsiteY7" fmla="*/ 141838 h 1143755"/>
              <a:gd name="connsiteX8" fmla="*/ 1904244 w 2465558"/>
              <a:gd name="connsiteY8" fmla="*/ 60357 h 1143755"/>
              <a:gd name="connsiteX9" fmla="*/ 1774477 w 2465558"/>
              <a:gd name="connsiteY9" fmla="*/ 0 h 1143755"/>
              <a:gd name="connsiteX10" fmla="*/ 1683943 w 2465558"/>
              <a:gd name="connsiteY10" fmla="*/ 12072 h 1143755"/>
              <a:gd name="connsiteX11" fmla="*/ 1560212 w 2465558"/>
              <a:gd name="connsiteY11" fmla="*/ 15089 h 1143755"/>
              <a:gd name="connsiteX12" fmla="*/ 1418374 w 2465558"/>
              <a:gd name="connsiteY12" fmla="*/ 33196 h 1143755"/>
              <a:gd name="connsiteX13" fmla="*/ 1297661 w 2465558"/>
              <a:gd name="connsiteY13" fmla="*/ 72428 h 1143755"/>
              <a:gd name="connsiteX14" fmla="*/ 1152806 w 2465558"/>
              <a:gd name="connsiteY14" fmla="*/ 111660 h 1143755"/>
              <a:gd name="connsiteX15" fmla="*/ 941559 w 2465558"/>
              <a:gd name="connsiteY15" fmla="*/ 147874 h 1143755"/>
              <a:gd name="connsiteX16" fmla="*/ 697116 w 2465558"/>
              <a:gd name="connsiteY16" fmla="*/ 144855 h 1143755"/>
              <a:gd name="connsiteX17" fmla="*/ 476814 w 2465558"/>
              <a:gd name="connsiteY17" fmla="*/ 153909 h 1143755"/>
              <a:gd name="connsiteX18" fmla="*/ 187104 w 2465558"/>
              <a:gd name="connsiteY18" fmla="*/ 168998 h 1143755"/>
              <a:gd name="connsiteX19" fmla="*/ 0 w 2465558"/>
              <a:gd name="connsiteY19" fmla="*/ 175034 h 1143755"/>
              <a:gd name="connsiteX0" fmla="*/ 2481282 w 2481282"/>
              <a:gd name="connsiteY0" fmla="*/ 1143755 h 1143755"/>
              <a:gd name="connsiteX1" fmla="*/ 2342463 w 2481282"/>
              <a:gd name="connsiteY1" fmla="*/ 1029077 h 1143755"/>
              <a:gd name="connsiteX2" fmla="*/ 2306249 w 2481282"/>
              <a:gd name="connsiteY2" fmla="*/ 947596 h 1143755"/>
              <a:gd name="connsiteX3" fmla="*/ 2267017 w 2481282"/>
              <a:gd name="connsiteY3" fmla="*/ 787652 h 1143755"/>
              <a:gd name="connsiteX4" fmla="*/ 2224768 w 2481282"/>
              <a:gd name="connsiteY4" fmla="*/ 606582 h 1143755"/>
              <a:gd name="connsiteX5" fmla="*/ 2155358 w 2481282"/>
              <a:gd name="connsiteY5" fmla="*/ 446638 h 1143755"/>
              <a:gd name="connsiteX6" fmla="*/ 2101037 w 2481282"/>
              <a:gd name="connsiteY6" fmla="*/ 265569 h 1143755"/>
              <a:gd name="connsiteX7" fmla="*/ 2013520 w 2481282"/>
              <a:gd name="connsiteY7" fmla="*/ 141838 h 1143755"/>
              <a:gd name="connsiteX8" fmla="*/ 1919968 w 2481282"/>
              <a:gd name="connsiteY8" fmla="*/ 60357 h 1143755"/>
              <a:gd name="connsiteX9" fmla="*/ 1790201 w 2481282"/>
              <a:gd name="connsiteY9" fmla="*/ 0 h 1143755"/>
              <a:gd name="connsiteX10" fmla="*/ 1699667 w 2481282"/>
              <a:gd name="connsiteY10" fmla="*/ 12072 h 1143755"/>
              <a:gd name="connsiteX11" fmla="*/ 1575936 w 2481282"/>
              <a:gd name="connsiteY11" fmla="*/ 15089 h 1143755"/>
              <a:gd name="connsiteX12" fmla="*/ 1434098 w 2481282"/>
              <a:gd name="connsiteY12" fmla="*/ 33196 h 1143755"/>
              <a:gd name="connsiteX13" fmla="*/ 1313385 w 2481282"/>
              <a:gd name="connsiteY13" fmla="*/ 72428 h 1143755"/>
              <a:gd name="connsiteX14" fmla="*/ 1168530 w 2481282"/>
              <a:gd name="connsiteY14" fmla="*/ 111660 h 1143755"/>
              <a:gd name="connsiteX15" fmla="*/ 957283 w 2481282"/>
              <a:gd name="connsiteY15" fmla="*/ 147874 h 1143755"/>
              <a:gd name="connsiteX16" fmla="*/ 712840 w 2481282"/>
              <a:gd name="connsiteY16" fmla="*/ 144855 h 1143755"/>
              <a:gd name="connsiteX17" fmla="*/ 492538 w 2481282"/>
              <a:gd name="connsiteY17" fmla="*/ 153909 h 1143755"/>
              <a:gd name="connsiteX18" fmla="*/ 202828 w 2481282"/>
              <a:gd name="connsiteY18" fmla="*/ 168998 h 1143755"/>
              <a:gd name="connsiteX19" fmla="*/ 15724 w 2481282"/>
              <a:gd name="connsiteY19" fmla="*/ 175034 h 1143755"/>
              <a:gd name="connsiteX20" fmla="*/ 9688 w 2481282"/>
              <a:gd name="connsiteY20" fmla="*/ 165980 h 1143755"/>
              <a:gd name="connsiteX0" fmla="*/ 2586271 w 2586271"/>
              <a:gd name="connsiteY0" fmla="*/ 1143755 h 1143755"/>
              <a:gd name="connsiteX1" fmla="*/ 2447452 w 2586271"/>
              <a:gd name="connsiteY1" fmla="*/ 1029077 h 1143755"/>
              <a:gd name="connsiteX2" fmla="*/ 2411238 w 2586271"/>
              <a:gd name="connsiteY2" fmla="*/ 947596 h 1143755"/>
              <a:gd name="connsiteX3" fmla="*/ 2372006 w 2586271"/>
              <a:gd name="connsiteY3" fmla="*/ 787652 h 1143755"/>
              <a:gd name="connsiteX4" fmla="*/ 2329757 w 2586271"/>
              <a:gd name="connsiteY4" fmla="*/ 606582 h 1143755"/>
              <a:gd name="connsiteX5" fmla="*/ 2260347 w 2586271"/>
              <a:gd name="connsiteY5" fmla="*/ 446638 h 1143755"/>
              <a:gd name="connsiteX6" fmla="*/ 2206026 w 2586271"/>
              <a:gd name="connsiteY6" fmla="*/ 265569 h 1143755"/>
              <a:gd name="connsiteX7" fmla="*/ 2118509 w 2586271"/>
              <a:gd name="connsiteY7" fmla="*/ 141838 h 1143755"/>
              <a:gd name="connsiteX8" fmla="*/ 2024957 w 2586271"/>
              <a:gd name="connsiteY8" fmla="*/ 60357 h 1143755"/>
              <a:gd name="connsiteX9" fmla="*/ 1895190 w 2586271"/>
              <a:gd name="connsiteY9" fmla="*/ 0 h 1143755"/>
              <a:gd name="connsiteX10" fmla="*/ 1804656 w 2586271"/>
              <a:gd name="connsiteY10" fmla="*/ 12072 h 1143755"/>
              <a:gd name="connsiteX11" fmla="*/ 1680925 w 2586271"/>
              <a:gd name="connsiteY11" fmla="*/ 15089 h 1143755"/>
              <a:gd name="connsiteX12" fmla="*/ 1539087 w 2586271"/>
              <a:gd name="connsiteY12" fmla="*/ 33196 h 1143755"/>
              <a:gd name="connsiteX13" fmla="*/ 1418374 w 2586271"/>
              <a:gd name="connsiteY13" fmla="*/ 72428 h 1143755"/>
              <a:gd name="connsiteX14" fmla="*/ 1273519 w 2586271"/>
              <a:gd name="connsiteY14" fmla="*/ 111660 h 1143755"/>
              <a:gd name="connsiteX15" fmla="*/ 1062272 w 2586271"/>
              <a:gd name="connsiteY15" fmla="*/ 147874 h 1143755"/>
              <a:gd name="connsiteX16" fmla="*/ 817829 w 2586271"/>
              <a:gd name="connsiteY16" fmla="*/ 144855 h 1143755"/>
              <a:gd name="connsiteX17" fmla="*/ 597527 w 2586271"/>
              <a:gd name="connsiteY17" fmla="*/ 153909 h 1143755"/>
              <a:gd name="connsiteX18" fmla="*/ 307817 w 2586271"/>
              <a:gd name="connsiteY18" fmla="*/ 168998 h 1143755"/>
              <a:gd name="connsiteX19" fmla="*/ 120713 w 2586271"/>
              <a:gd name="connsiteY19" fmla="*/ 175034 h 1143755"/>
              <a:gd name="connsiteX20" fmla="*/ 0 w 2586271"/>
              <a:gd name="connsiteY20" fmla="*/ 162962 h 1143755"/>
              <a:gd name="connsiteX0" fmla="*/ 2598325 w 2598325"/>
              <a:gd name="connsiteY0" fmla="*/ 1143755 h 1143755"/>
              <a:gd name="connsiteX1" fmla="*/ 2459506 w 2598325"/>
              <a:gd name="connsiteY1" fmla="*/ 1029077 h 1143755"/>
              <a:gd name="connsiteX2" fmla="*/ 2423292 w 2598325"/>
              <a:gd name="connsiteY2" fmla="*/ 947596 h 1143755"/>
              <a:gd name="connsiteX3" fmla="*/ 2384060 w 2598325"/>
              <a:gd name="connsiteY3" fmla="*/ 787652 h 1143755"/>
              <a:gd name="connsiteX4" fmla="*/ 2341811 w 2598325"/>
              <a:gd name="connsiteY4" fmla="*/ 606582 h 1143755"/>
              <a:gd name="connsiteX5" fmla="*/ 2272401 w 2598325"/>
              <a:gd name="connsiteY5" fmla="*/ 446638 h 1143755"/>
              <a:gd name="connsiteX6" fmla="*/ 2218080 w 2598325"/>
              <a:gd name="connsiteY6" fmla="*/ 265569 h 1143755"/>
              <a:gd name="connsiteX7" fmla="*/ 2130563 w 2598325"/>
              <a:gd name="connsiteY7" fmla="*/ 141838 h 1143755"/>
              <a:gd name="connsiteX8" fmla="*/ 2037011 w 2598325"/>
              <a:gd name="connsiteY8" fmla="*/ 60357 h 1143755"/>
              <a:gd name="connsiteX9" fmla="*/ 1907244 w 2598325"/>
              <a:gd name="connsiteY9" fmla="*/ 0 h 1143755"/>
              <a:gd name="connsiteX10" fmla="*/ 1816710 w 2598325"/>
              <a:gd name="connsiteY10" fmla="*/ 12072 h 1143755"/>
              <a:gd name="connsiteX11" fmla="*/ 1692979 w 2598325"/>
              <a:gd name="connsiteY11" fmla="*/ 15089 h 1143755"/>
              <a:gd name="connsiteX12" fmla="*/ 1551141 w 2598325"/>
              <a:gd name="connsiteY12" fmla="*/ 33196 h 1143755"/>
              <a:gd name="connsiteX13" fmla="*/ 1430428 w 2598325"/>
              <a:gd name="connsiteY13" fmla="*/ 72428 h 1143755"/>
              <a:gd name="connsiteX14" fmla="*/ 1285573 w 2598325"/>
              <a:gd name="connsiteY14" fmla="*/ 111660 h 1143755"/>
              <a:gd name="connsiteX15" fmla="*/ 1074326 w 2598325"/>
              <a:gd name="connsiteY15" fmla="*/ 147874 h 1143755"/>
              <a:gd name="connsiteX16" fmla="*/ 829883 w 2598325"/>
              <a:gd name="connsiteY16" fmla="*/ 144855 h 1143755"/>
              <a:gd name="connsiteX17" fmla="*/ 609581 w 2598325"/>
              <a:gd name="connsiteY17" fmla="*/ 153909 h 1143755"/>
              <a:gd name="connsiteX18" fmla="*/ 319871 w 2598325"/>
              <a:gd name="connsiteY18" fmla="*/ 168998 h 1143755"/>
              <a:gd name="connsiteX19" fmla="*/ 132767 w 2598325"/>
              <a:gd name="connsiteY19" fmla="*/ 175034 h 1143755"/>
              <a:gd name="connsiteX20" fmla="*/ 12054 w 2598325"/>
              <a:gd name="connsiteY20" fmla="*/ 162962 h 1143755"/>
              <a:gd name="connsiteX21" fmla="*/ 3002 w 2598325"/>
              <a:gd name="connsiteY21" fmla="*/ 159945 h 1143755"/>
              <a:gd name="connsiteX0" fmla="*/ 2685858 w 2685858"/>
              <a:gd name="connsiteY0" fmla="*/ 1143755 h 1143755"/>
              <a:gd name="connsiteX1" fmla="*/ 2547039 w 2685858"/>
              <a:gd name="connsiteY1" fmla="*/ 1029077 h 1143755"/>
              <a:gd name="connsiteX2" fmla="*/ 2510825 w 2685858"/>
              <a:gd name="connsiteY2" fmla="*/ 947596 h 1143755"/>
              <a:gd name="connsiteX3" fmla="*/ 2471593 w 2685858"/>
              <a:gd name="connsiteY3" fmla="*/ 787652 h 1143755"/>
              <a:gd name="connsiteX4" fmla="*/ 2429344 w 2685858"/>
              <a:gd name="connsiteY4" fmla="*/ 606582 h 1143755"/>
              <a:gd name="connsiteX5" fmla="*/ 2359934 w 2685858"/>
              <a:gd name="connsiteY5" fmla="*/ 446638 h 1143755"/>
              <a:gd name="connsiteX6" fmla="*/ 2305613 w 2685858"/>
              <a:gd name="connsiteY6" fmla="*/ 265569 h 1143755"/>
              <a:gd name="connsiteX7" fmla="*/ 2218096 w 2685858"/>
              <a:gd name="connsiteY7" fmla="*/ 141838 h 1143755"/>
              <a:gd name="connsiteX8" fmla="*/ 2124544 w 2685858"/>
              <a:gd name="connsiteY8" fmla="*/ 60357 h 1143755"/>
              <a:gd name="connsiteX9" fmla="*/ 1994777 w 2685858"/>
              <a:gd name="connsiteY9" fmla="*/ 0 h 1143755"/>
              <a:gd name="connsiteX10" fmla="*/ 1904243 w 2685858"/>
              <a:gd name="connsiteY10" fmla="*/ 12072 h 1143755"/>
              <a:gd name="connsiteX11" fmla="*/ 1780512 w 2685858"/>
              <a:gd name="connsiteY11" fmla="*/ 15089 h 1143755"/>
              <a:gd name="connsiteX12" fmla="*/ 1638674 w 2685858"/>
              <a:gd name="connsiteY12" fmla="*/ 33196 h 1143755"/>
              <a:gd name="connsiteX13" fmla="*/ 1517961 w 2685858"/>
              <a:gd name="connsiteY13" fmla="*/ 72428 h 1143755"/>
              <a:gd name="connsiteX14" fmla="*/ 1373106 w 2685858"/>
              <a:gd name="connsiteY14" fmla="*/ 111660 h 1143755"/>
              <a:gd name="connsiteX15" fmla="*/ 1161859 w 2685858"/>
              <a:gd name="connsiteY15" fmla="*/ 147874 h 1143755"/>
              <a:gd name="connsiteX16" fmla="*/ 917416 w 2685858"/>
              <a:gd name="connsiteY16" fmla="*/ 144855 h 1143755"/>
              <a:gd name="connsiteX17" fmla="*/ 697114 w 2685858"/>
              <a:gd name="connsiteY17" fmla="*/ 153909 h 1143755"/>
              <a:gd name="connsiteX18" fmla="*/ 407404 w 2685858"/>
              <a:gd name="connsiteY18" fmla="*/ 168998 h 1143755"/>
              <a:gd name="connsiteX19" fmla="*/ 220300 w 2685858"/>
              <a:gd name="connsiteY19" fmla="*/ 175034 h 1143755"/>
              <a:gd name="connsiteX20" fmla="*/ 99587 w 2685858"/>
              <a:gd name="connsiteY20" fmla="*/ 162962 h 1143755"/>
              <a:gd name="connsiteX21" fmla="*/ 0 w 2685858"/>
              <a:gd name="connsiteY21" fmla="*/ 114678 h 1143755"/>
              <a:gd name="connsiteX0" fmla="*/ 2693234 w 2693234"/>
              <a:gd name="connsiteY0" fmla="*/ 1143755 h 1143755"/>
              <a:gd name="connsiteX1" fmla="*/ 2554415 w 2693234"/>
              <a:gd name="connsiteY1" fmla="*/ 1029077 h 1143755"/>
              <a:gd name="connsiteX2" fmla="*/ 2518201 w 2693234"/>
              <a:gd name="connsiteY2" fmla="*/ 947596 h 1143755"/>
              <a:gd name="connsiteX3" fmla="*/ 2478969 w 2693234"/>
              <a:gd name="connsiteY3" fmla="*/ 787652 h 1143755"/>
              <a:gd name="connsiteX4" fmla="*/ 2436720 w 2693234"/>
              <a:gd name="connsiteY4" fmla="*/ 606582 h 1143755"/>
              <a:gd name="connsiteX5" fmla="*/ 2367310 w 2693234"/>
              <a:gd name="connsiteY5" fmla="*/ 446638 h 1143755"/>
              <a:gd name="connsiteX6" fmla="*/ 2312989 w 2693234"/>
              <a:gd name="connsiteY6" fmla="*/ 265569 h 1143755"/>
              <a:gd name="connsiteX7" fmla="*/ 2225472 w 2693234"/>
              <a:gd name="connsiteY7" fmla="*/ 141838 h 1143755"/>
              <a:gd name="connsiteX8" fmla="*/ 2131920 w 2693234"/>
              <a:gd name="connsiteY8" fmla="*/ 60357 h 1143755"/>
              <a:gd name="connsiteX9" fmla="*/ 2002153 w 2693234"/>
              <a:gd name="connsiteY9" fmla="*/ 0 h 1143755"/>
              <a:gd name="connsiteX10" fmla="*/ 1911619 w 2693234"/>
              <a:gd name="connsiteY10" fmla="*/ 12072 h 1143755"/>
              <a:gd name="connsiteX11" fmla="*/ 1787888 w 2693234"/>
              <a:gd name="connsiteY11" fmla="*/ 15089 h 1143755"/>
              <a:gd name="connsiteX12" fmla="*/ 1646050 w 2693234"/>
              <a:gd name="connsiteY12" fmla="*/ 33196 h 1143755"/>
              <a:gd name="connsiteX13" fmla="*/ 1525337 w 2693234"/>
              <a:gd name="connsiteY13" fmla="*/ 72428 h 1143755"/>
              <a:gd name="connsiteX14" fmla="*/ 1380482 w 2693234"/>
              <a:gd name="connsiteY14" fmla="*/ 111660 h 1143755"/>
              <a:gd name="connsiteX15" fmla="*/ 1169235 w 2693234"/>
              <a:gd name="connsiteY15" fmla="*/ 147874 h 1143755"/>
              <a:gd name="connsiteX16" fmla="*/ 924792 w 2693234"/>
              <a:gd name="connsiteY16" fmla="*/ 144855 h 1143755"/>
              <a:gd name="connsiteX17" fmla="*/ 704490 w 2693234"/>
              <a:gd name="connsiteY17" fmla="*/ 153909 h 1143755"/>
              <a:gd name="connsiteX18" fmla="*/ 414780 w 2693234"/>
              <a:gd name="connsiteY18" fmla="*/ 168998 h 1143755"/>
              <a:gd name="connsiteX19" fmla="*/ 227676 w 2693234"/>
              <a:gd name="connsiteY19" fmla="*/ 175034 h 1143755"/>
              <a:gd name="connsiteX20" fmla="*/ 106963 w 2693234"/>
              <a:gd name="connsiteY20" fmla="*/ 162962 h 1143755"/>
              <a:gd name="connsiteX21" fmla="*/ 7376 w 2693234"/>
              <a:gd name="connsiteY21" fmla="*/ 114678 h 1143755"/>
              <a:gd name="connsiteX22" fmla="*/ 7376 w 2693234"/>
              <a:gd name="connsiteY22" fmla="*/ 111660 h 1143755"/>
              <a:gd name="connsiteX0" fmla="*/ 2915213 w 2915213"/>
              <a:gd name="connsiteY0" fmla="*/ 1143755 h 1143755"/>
              <a:gd name="connsiteX1" fmla="*/ 2776394 w 2915213"/>
              <a:gd name="connsiteY1" fmla="*/ 1029077 h 1143755"/>
              <a:gd name="connsiteX2" fmla="*/ 2740180 w 2915213"/>
              <a:gd name="connsiteY2" fmla="*/ 947596 h 1143755"/>
              <a:gd name="connsiteX3" fmla="*/ 2700948 w 2915213"/>
              <a:gd name="connsiteY3" fmla="*/ 787652 h 1143755"/>
              <a:gd name="connsiteX4" fmla="*/ 2658699 w 2915213"/>
              <a:gd name="connsiteY4" fmla="*/ 606582 h 1143755"/>
              <a:gd name="connsiteX5" fmla="*/ 2589289 w 2915213"/>
              <a:gd name="connsiteY5" fmla="*/ 446638 h 1143755"/>
              <a:gd name="connsiteX6" fmla="*/ 2534968 w 2915213"/>
              <a:gd name="connsiteY6" fmla="*/ 265569 h 1143755"/>
              <a:gd name="connsiteX7" fmla="*/ 2447451 w 2915213"/>
              <a:gd name="connsiteY7" fmla="*/ 141838 h 1143755"/>
              <a:gd name="connsiteX8" fmla="*/ 2353899 w 2915213"/>
              <a:gd name="connsiteY8" fmla="*/ 60357 h 1143755"/>
              <a:gd name="connsiteX9" fmla="*/ 2224132 w 2915213"/>
              <a:gd name="connsiteY9" fmla="*/ 0 h 1143755"/>
              <a:gd name="connsiteX10" fmla="*/ 2133598 w 2915213"/>
              <a:gd name="connsiteY10" fmla="*/ 12072 h 1143755"/>
              <a:gd name="connsiteX11" fmla="*/ 2009867 w 2915213"/>
              <a:gd name="connsiteY11" fmla="*/ 15089 h 1143755"/>
              <a:gd name="connsiteX12" fmla="*/ 1868029 w 2915213"/>
              <a:gd name="connsiteY12" fmla="*/ 33196 h 1143755"/>
              <a:gd name="connsiteX13" fmla="*/ 1747316 w 2915213"/>
              <a:gd name="connsiteY13" fmla="*/ 72428 h 1143755"/>
              <a:gd name="connsiteX14" fmla="*/ 1602461 w 2915213"/>
              <a:gd name="connsiteY14" fmla="*/ 111660 h 1143755"/>
              <a:gd name="connsiteX15" fmla="*/ 1391214 w 2915213"/>
              <a:gd name="connsiteY15" fmla="*/ 147874 h 1143755"/>
              <a:gd name="connsiteX16" fmla="*/ 1146771 w 2915213"/>
              <a:gd name="connsiteY16" fmla="*/ 144855 h 1143755"/>
              <a:gd name="connsiteX17" fmla="*/ 926469 w 2915213"/>
              <a:gd name="connsiteY17" fmla="*/ 153909 h 1143755"/>
              <a:gd name="connsiteX18" fmla="*/ 636759 w 2915213"/>
              <a:gd name="connsiteY18" fmla="*/ 168998 h 1143755"/>
              <a:gd name="connsiteX19" fmla="*/ 449655 w 2915213"/>
              <a:gd name="connsiteY19" fmla="*/ 175034 h 1143755"/>
              <a:gd name="connsiteX20" fmla="*/ 328942 w 2915213"/>
              <a:gd name="connsiteY20" fmla="*/ 162962 h 1143755"/>
              <a:gd name="connsiteX21" fmla="*/ 229355 w 2915213"/>
              <a:gd name="connsiteY21" fmla="*/ 114678 h 1143755"/>
              <a:gd name="connsiteX22" fmla="*/ 0 w 2915213"/>
              <a:gd name="connsiteY22" fmla="*/ 132784 h 1143755"/>
              <a:gd name="connsiteX0" fmla="*/ 2933093 w 2933093"/>
              <a:gd name="connsiteY0" fmla="*/ 1143755 h 1143755"/>
              <a:gd name="connsiteX1" fmla="*/ 2794274 w 2933093"/>
              <a:gd name="connsiteY1" fmla="*/ 1029077 h 1143755"/>
              <a:gd name="connsiteX2" fmla="*/ 2758060 w 2933093"/>
              <a:gd name="connsiteY2" fmla="*/ 947596 h 1143755"/>
              <a:gd name="connsiteX3" fmla="*/ 2718828 w 2933093"/>
              <a:gd name="connsiteY3" fmla="*/ 787652 h 1143755"/>
              <a:gd name="connsiteX4" fmla="*/ 2676579 w 2933093"/>
              <a:gd name="connsiteY4" fmla="*/ 606582 h 1143755"/>
              <a:gd name="connsiteX5" fmla="*/ 2607169 w 2933093"/>
              <a:gd name="connsiteY5" fmla="*/ 446638 h 1143755"/>
              <a:gd name="connsiteX6" fmla="*/ 2552848 w 2933093"/>
              <a:gd name="connsiteY6" fmla="*/ 265569 h 1143755"/>
              <a:gd name="connsiteX7" fmla="*/ 2465331 w 2933093"/>
              <a:gd name="connsiteY7" fmla="*/ 141838 h 1143755"/>
              <a:gd name="connsiteX8" fmla="*/ 2371779 w 2933093"/>
              <a:gd name="connsiteY8" fmla="*/ 60357 h 1143755"/>
              <a:gd name="connsiteX9" fmla="*/ 2242012 w 2933093"/>
              <a:gd name="connsiteY9" fmla="*/ 0 h 1143755"/>
              <a:gd name="connsiteX10" fmla="*/ 2151478 w 2933093"/>
              <a:gd name="connsiteY10" fmla="*/ 12072 h 1143755"/>
              <a:gd name="connsiteX11" fmla="*/ 2027747 w 2933093"/>
              <a:gd name="connsiteY11" fmla="*/ 15089 h 1143755"/>
              <a:gd name="connsiteX12" fmla="*/ 1885909 w 2933093"/>
              <a:gd name="connsiteY12" fmla="*/ 33196 h 1143755"/>
              <a:gd name="connsiteX13" fmla="*/ 1765196 w 2933093"/>
              <a:gd name="connsiteY13" fmla="*/ 72428 h 1143755"/>
              <a:gd name="connsiteX14" fmla="*/ 1620341 w 2933093"/>
              <a:gd name="connsiteY14" fmla="*/ 111660 h 1143755"/>
              <a:gd name="connsiteX15" fmla="*/ 1409094 w 2933093"/>
              <a:gd name="connsiteY15" fmla="*/ 147874 h 1143755"/>
              <a:gd name="connsiteX16" fmla="*/ 1164651 w 2933093"/>
              <a:gd name="connsiteY16" fmla="*/ 144855 h 1143755"/>
              <a:gd name="connsiteX17" fmla="*/ 944349 w 2933093"/>
              <a:gd name="connsiteY17" fmla="*/ 153909 h 1143755"/>
              <a:gd name="connsiteX18" fmla="*/ 654639 w 2933093"/>
              <a:gd name="connsiteY18" fmla="*/ 168998 h 1143755"/>
              <a:gd name="connsiteX19" fmla="*/ 467535 w 2933093"/>
              <a:gd name="connsiteY19" fmla="*/ 175034 h 1143755"/>
              <a:gd name="connsiteX20" fmla="*/ 346822 w 2933093"/>
              <a:gd name="connsiteY20" fmla="*/ 162962 h 1143755"/>
              <a:gd name="connsiteX21" fmla="*/ 247235 w 2933093"/>
              <a:gd name="connsiteY21" fmla="*/ 114678 h 1143755"/>
              <a:gd name="connsiteX22" fmla="*/ 17880 w 2933093"/>
              <a:gd name="connsiteY22" fmla="*/ 132784 h 1143755"/>
              <a:gd name="connsiteX23" fmla="*/ 14864 w 2933093"/>
              <a:gd name="connsiteY23" fmla="*/ 132784 h 1143755"/>
              <a:gd name="connsiteX0" fmla="*/ 3005746 w 3005746"/>
              <a:gd name="connsiteY0" fmla="*/ 1143755 h 1143755"/>
              <a:gd name="connsiteX1" fmla="*/ 2866927 w 3005746"/>
              <a:gd name="connsiteY1" fmla="*/ 1029077 h 1143755"/>
              <a:gd name="connsiteX2" fmla="*/ 2830713 w 3005746"/>
              <a:gd name="connsiteY2" fmla="*/ 947596 h 1143755"/>
              <a:gd name="connsiteX3" fmla="*/ 2791481 w 3005746"/>
              <a:gd name="connsiteY3" fmla="*/ 787652 h 1143755"/>
              <a:gd name="connsiteX4" fmla="*/ 2749232 w 3005746"/>
              <a:gd name="connsiteY4" fmla="*/ 606582 h 1143755"/>
              <a:gd name="connsiteX5" fmla="*/ 2679822 w 3005746"/>
              <a:gd name="connsiteY5" fmla="*/ 446638 h 1143755"/>
              <a:gd name="connsiteX6" fmla="*/ 2625501 w 3005746"/>
              <a:gd name="connsiteY6" fmla="*/ 265569 h 1143755"/>
              <a:gd name="connsiteX7" fmla="*/ 2537984 w 3005746"/>
              <a:gd name="connsiteY7" fmla="*/ 141838 h 1143755"/>
              <a:gd name="connsiteX8" fmla="*/ 2444432 w 3005746"/>
              <a:gd name="connsiteY8" fmla="*/ 60357 h 1143755"/>
              <a:gd name="connsiteX9" fmla="*/ 2314665 w 3005746"/>
              <a:gd name="connsiteY9" fmla="*/ 0 h 1143755"/>
              <a:gd name="connsiteX10" fmla="*/ 2224131 w 3005746"/>
              <a:gd name="connsiteY10" fmla="*/ 12072 h 1143755"/>
              <a:gd name="connsiteX11" fmla="*/ 2100400 w 3005746"/>
              <a:gd name="connsiteY11" fmla="*/ 15089 h 1143755"/>
              <a:gd name="connsiteX12" fmla="*/ 1958562 w 3005746"/>
              <a:gd name="connsiteY12" fmla="*/ 33196 h 1143755"/>
              <a:gd name="connsiteX13" fmla="*/ 1837849 w 3005746"/>
              <a:gd name="connsiteY13" fmla="*/ 72428 h 1143755"/>
              <a:gd name="connsiteX14" fmla="*/ 1692994 w 3005746"/>
              <a:gd name="connsiteY14" fmla="*/ 111660 h 1143755"/>
              <a:gd name="connsiteX15" fmla="*/ 1481747 w 3005746"/>
              <a:gd name="connsiteY15" fmla="*/ 147874 h 1143755"/>
              <a:gd name="connsiteX16" fmla="*/ 1237304 w 3005746"/>
              <a:gd name="connsiteY16" fmla="*/ 144855 h 1143755"/>
              <a:gd name="connsiteX17" fmla="*/ 1017002 w 3005746"/>
              <a:gd name="connsiteY17" fmla="*/ 153909 h 1143755"/>
              <a:gd name="connsiteX18" fmla="*/ 727292 w 3005746"/>
              <a:gd name="connsiteY18" fmla="*/ 168998 h 1143755"/>
              <a:gd name="connsiteX19" fmla="*/ 540188 w 3005746"/>
              <a:gd name="connsiteY19" fmla="*/ 175034 h 1143755"/>
              <a:gd name="connsiteX20" fmla="*/ 419475 w 3005746"/>
              <a:gd name="connsiteY20" fmla="*/ 162962 h 1143755"/>
              <a:gd name="connsiteX21" fmla="*/ 319888 w 3005746"/>
              <a:gd name="connsiteY21" fmla="*/ 114678 h 1143755"/>
              <a:gd name="connsiteX22" fmla="*/ 90533 w 3005746"/>
              <a:gd name="connsiteY22" fmla="*/ 132784 h 1143755"/>
              <a:gd name="connsiteX23" fmla="*/ 0 w 3005746"/>
              <a:gd name="connsiteY23" fmla="*/ 214265 h 1143755"/>
              <a:gd name="connsiteX0" fmla="*/ 3013387 w 3013387"/>
              <a:gd name="connsiteY0" fmla="*/ 1143755 h 1143755"/>
              <a:gd name="connsiteX1" fmla="*/ 2874568 w 3013387"/>
              <a:gd name="connsiteY1" fmla="*/ 1029077 h 1143755"/>
              <a:gd name="connsiteX2" fmla="*/ 2838354 w 3013387"/>
              <a:gd name="connsiteY2" fmla="*/ 947596 h 1143755"/>
              <a:gd name="connsiteX3" fmla="*/ 2799122 w 3013387"/>
              <a:gd name="connsiteY3" fmla="*/ 787652 h 1143755"/>
              <a:gd name="connsiteX4" fmla="*/ 2756873 w 3013387"/>
              <a:gd name="connsiteY4" fmla="*/ 606582 h 1143755"/>
              <a:gd name="connsiteX5" fmla="*/ 2687463 w 3013387"/>
              <a:gd name="connsiteY5" fmla="*/ 446638 h 1143755"/>
              <a:gd name="connsiteX6" fmla="*/ 2633142 w 3013387"/>
              <a:gd name="connsiteY6" fmla="*/ 265569 h 1143755"/>
              <a:gd name="connsiteX7" fmla="*/ 2545625 w 3013387"/>
              <a:gd name="connsiteY7" fmla="*/ 141838 h 1143755"/>
              <a:gd name="connsiteX8" fmla="*/ 2452073 w 3013387"/>
              <a:gd name="connsiteY8" fmla="*/ 60357 h 1143755"/>
              <a:gd name="connsiteX9" fmla="*/ 2322306 w 3013387"/>
              <a:gd name="connsiteY9" fmla="*/ 0 h 1143755"/>
              <a:gd name="connsiteX10" fmla="*/ 2231772 w 3013387"/>
              <a:gd name="connsiteY10" fmla="*/ 12072 h 1143755"/>
              <a:gd name="connsiteX11" fmla="*/ 2108041 w 3013387"/>
              <a:gd name="connsiteY11" fmla="*/ 15089 h 1143755"/>
              <a:gd name="connsiteX12" fmla="*/ 1966203 w 3013387"/>
              <a:gd name="connsiteY12" fmla="*/ 33196 h 1143755"/>
              <a:gd name="connsiteX13" fmla="*/ 1845490 w 3013387"/>
              <a:gd name="connsiteY13" fmla="*/ 72428 h 1143755"/>
              <a:gd name="connsiteX14" fmla="*/ 1700635 w 3013387"/>
              <a:gd name="connsiteY14" fmla="*/ 111660 h 1143755"/>
              <a:gd name="connsiteX15" fmla="*/ 1489388 w 3013387"/>
              <a:gd name="connsiteY15" fmla="*/ 147874 h 1143755"/>
              <a:gd name="connsiteX16" fmla="*/ 1244945 w 3013387"/>
              <a:gd name="connsiteY16" fmla="*/ 144855 h 1143755"/>
              <a:gd name="connsiteX17" fmla="*/ 1024643 w 3013387"/>
              <a:gd name="connsiteY17" fmla="*/ 153909 h 1143755"/>
              <a:gd name="connsiteX18" fmla="*/ 734933 w 3013387"/>
              <a:gd name="connsiteY18" fmla="*/ 168998 h 1143755"/>
              <a:gd name="connsiteX19" fmla="*/ 547829 w 3013387"/>
              <a:gd name="connsiteY19" fmla="*/ 175034 h 1143755"/>
              <a:gd name="connsiteX20" fmla="*/ 427116 w 3013387"/>
              <a:gd name="connsiteY20" fmla="*/ 162962 h 1143755"/>
              <a:gd name="connsiteX21" fmla="*/ 327529 w 3013387"/>
              <a:gd name="connsiteY21" fmla="*/ 114678 h 1143755"/>
              <a:gd name="connsiteX22" fmla="*/ 98174 w 3013387"/>
              <a:gd name="connsiteY22" fmla="*/ 132784 h 1143755"/>
              <a:gd name="connsiteX23" fmla="*/ 7641 w 3013387"/>
              <a:gd name="connsiteY23" fmla="*/ 214265 h 1143755"/>
              <a:gd name="connsiteX24" fmla="*/ 4623 w 3013387"/>
              <a:gd name="connsiteY24" fmla="*/ 217283 h 1143755"/>
              <a:gd name="connsiteX0" fmla="*/ 3135513 w 3135513"/>
              <a:gd name="connsiteY0" fmla="*/ 1143755 h 1143755"/>
              <a:gd name="connsiteX1" fmla="*/ 2996694 w 3135513"/>
              <a:gd name="connsiteY1" fmla="*/ 1029077 h 1143755"/>
              <a:gd name="connsiteX2" fmla="*/ 2960480 w 3135513"/>
              <a:gd name="connsiteY2" fmla="*/ 947596 h 1143755"/>
              <a:gd name="connsiteX3" fmla="*/ 2921248 w 3135513"/>
              <a:gd name="connsiteY3" fmla="*/ 787652 h 1143755"/>
              <a:gd name="connsiteX4" fmla="*/ 2878999 w 3135513"/>
              <a:gd name="connsiteY4" fmla="*/ 606582 h 1143755"/>
              <a:gd name="connsiteX5" fmla="*/ 2809589 w 3135513"/>
              <a:gd name="connsiteY5" fmla="*/ 446638 h 1143755"/>
              <a:gd name="connsiteX6" fmla="*/ 2755268 w 3135513"/>
              <a:gd name="connsiteY6" fmla="*/ 265569 h 1143755"/>
              <a:gd name="connsiteX7" fmla="*/ 2667751 w 3135513"/>
              <a:gd name="connsiteY7" fmla="*/ 141838 h 1143755"/>
              <a:gd name="connsiteX8" fmla="*/ 2574199 w 3135513"/>
              <a:gd name="connsiteY8" fmla="*/ 60357 h 1143755"/>
              <a:gd name="connsiteX9" fmla="*/ 2444432 w 3135513"/>
              <a:gd name="connsiteY9" fmla="*/ 0 h 1143755"/>
              <a:gd name="connsiteX10" fmla="*/ 2353898 w 3135513"/>
              <a:gd name="connsiteY10" fmla="*/ 12072 h 1143755"/>
              <a:gd name="connsiteX11" fmla="*/ 2230167 w 3135513"/>
              <a:gd name="connsiteY11" fmla="*/ 15089 h 1143755"/>
              <a:gd name="connsiteX12" fmla="*/ 2088329 w 3135513"/>
              <a:gd name="connsiteY12" fmla="*/ 33196 h 1143755"/>
              <a:gd name="connsiteX13" fmla="*/ 1967616 w 3135513"/>
              <a:gd name="connsiteY13" fmla="*/ 72428 h 1143755"/>
              <a:gd name="connsiteX14" fmla="*/ 1822761 w 3135513"/>
              <a:gd name="connsiteY14" fmla="*/ 111660 h 1143755"/>
              <a:gd name="connsiteX15" fmla="*/ 1611514 w 3135513"/>
              <a:gd name="connsiteY15" fmla="*/ 147874 h 1143755"/>
              <a:gd name="connsiteX16" fmla="*/ 1367071 w 3135513"/>
              <a:gd name="connsiteY16" fmla="*/ 144855 h 1143755"/>
              <a:gd name="connsiteX17" fmla="*/ 1146769 w 3135513"/>
              <a:gd name="connsiteY17" fmla="*/ 153909 h 1143755"/>
              <a:gd name="connsiteX18" fmla="*/ 857059 w 3135513"/>
              <a:gd name="connsiteY18" fmla="*/ 168998 h 1143755"/>
              <a:gd name="connsiteX19" fmla="*/ 669955 w 3135513"/>
              <a:gd name="connsiteY19" fmla="*/ 175034 h 1143755"/>
              <a:gd name="connsiteX20" fmla="*/ 549242 w 3135513"/>
              <a:gd name="connsiteY20" fmla="*/ 162962 h 1143755"/>
              <a:gd name="connsiteX21" fmla="*/ 449655 w 3135513"/>
              <a:gd name="connsiteY21" fmla="*/ 114678 h 1143755"/>
              <a:gd name="connsiteX22" fmla="*/ 220300 w 3135513"/>
              <a:gd name="connsiteY22" fmla="*/ 132784 h 1143755"/>
              <a:gd name="connsiteX23" fmla="*/ 129767 w 3135513"/>
              <a:gd name="connsiteY23" fmla="*/ 214265 h 1143755"/>
              <a:gd name="connsiteX24" fmla="*/ 0 w 3135513"/>
              <a:gd name="connsiteY24" fmla="*/ 401370 h 1143755"/>
              <a:gd name="connsiteX0" fmla="*/ 3159654 w 3159654"/>
              <a:gd name="connsiteY0" fmla="*/ 1143755 h 1143755"/>
              <a:gd name="connsiteX1" fmla="*/ 3020835 w 3159654"/>
              <a:gd name="connsiteY1" fmla="*/ 1029077 h 1143755"/>
              <a:gd name="connsiteX2" fmla="*/ 2984621 w 3159654"/>
              <a:gd name="connsiteY2" fmla="*/ 947596 h 1143755"/>
              <a:gd name="connsiteX3" fmla="*/ 2945389 w 3159654"/>
              <a:gd name="connsiteY3" fmla="*/ 787652 h 1143755"/>
              <a:gd name="connsiteX4" fmla="*/ 2903140 w 3159654"/>
              <a:gd name="connsiteY4" fmla="*/ 606582 h 1143755"/>
              <a:gd name="connsiteX5" fmla="*/ 2833730 w 3159654"/>
              <a:gd name="connsiteY5" fmla="*/ 446638 h 1143755"/>
              <a:gd name="connsiteX6" fmla="*/ 2779409 w 3159654"/>
              <a:gd name="connsiteY6" fmla="*/ 265569 h 1143755"/>
              <a:gd name="connsiteX7" fmla="*/ 2691892 w 3159654"/>
              <a:gd name="connsiteY7" fmla="*/ 141838 h 1143755"/>
              <a:gd name="connsiteX8" fmla="*/ 2598340 w 3159654"/>
              <a:gd name="connsiteY8" fmla="*/ 60357 h 1143755"/>
              <a:gd name="connsiteX9" fmla="*/ 2468573 w 3159654"/>
              <a:gd name="connsiteY9" fmla="*/ 0 h 1143755"/>
              <a:gd name="connsiteX10" fmla="*/ 2378039 w 3159654"/>
              <a:gd name="connsiteY10" fmla="*/ 12072 h 1143755"/>
              <a:gd name="connsiteX11" fmla="*/ 2254308 w 3159654"/>
              <a:gd name="connsiteY11" fmla="*/ 15089 h 1143755"/>
              <a:gd name="connsiteX12" fmla="*/ 2112470 w 3159654"/>
              <a:gd name="connsiteY12" fmla="*/ 33196 h 1143755"/>
              <a:gd name="connsiteX13" fmla="*/ 1991757 w 3159654"/>
              <a:gd name="connsiteY13" fmla="*/ 72428 h 1143755"/>
              <a:gd name="connsiteX14" fmla="*/ 1846902 w 3159654"/>
              <a:gd name="connsiteY14" fmla="*/ 111660 h 1143755"/>
              <a:gd name="connsiteX15" fmla="*/ 1635655 w 3159654"/>
              <a:gd name="connsiteY15" fmla="*/ 147874 h 1143755"/>
              <a:gd name="connsiteX16" fmla="*/ 1391212 w 3159654"/>
              <a:gd name="connsiteY16" fmla="*/ 144855 h 1143755"/>
              <a:gd name="connsiteX17" fmla="*/ 1170910 w 3159654"/>
              <a:gd name="connsiteY17" fmla="*/ 153909 h 1143755"/>
              <a:gd name="connsiteX18" fmla="*/ 881200 w 3159654"/>
              <a:gd name="connsiteY18" fmla="*/ 168998 h 1143755"/>
              <a:gd name="connsiteX19" fmla="*/ 694096 w 3159654"/>
              <a:gd name="connsiteY19" fmla="*/ 175034 h 1143755"/>
              <a:gd name="connsiteX20" fmla="*/ 573383 w 3159654"/>
              <a:gd name="connsiteY20" fmla="*/ 162962 h 1143755"/>
              <a:gd name="connsiteX21" fmla="*/ 473796 w 3159654"/>
              <a:gd name="connsiteY21" fmla="*/ 114678 h 1143755"/>
              <a:gd name="connsiteX22" fmla="*/ 244441 w 3159654"/>
              <a:gd name="connsiteY22" fmla="*/ 132784 h 1143755"/>
              <a:gd name="connsiteX23" fmla="*/ 153908 w 3159654"/>
              <a:gd name="connsiteY23" fmla="*/ 214265 h 1143755"/>
              <a:gd name="connsiteX24" fmla="*/ 24141 w 3159654"/>
              <a:gd name="connsiteY24" fmla="*/ 401370 h 1143755"/>
              <a:gd name="connsiteX25" fmla="*/ 0 w 3159654"/>
              <a:gd name="connsiteY25" fmla="*/ 410424 h 1143755"/>
              <a:gd name="connsiteX0" fmla="*/ 3253206 w 3253206"/>
              <a:gd name="connsiteY0" fmla="*/ 1143755 h 1143755"/>
              <a:gd name="connsiteX1" fmla="*/ 3114387 w 3253206"/>
              <a:gd name="connsiteY1" fmla="*/ 1029077 h 1143755"/>
              <a:gd name="connsiteX2" fmla="*/ 3078173 w 3253206"/>
              <a:gd name="connsiteY2" fmla="*/ 947596 h 1143755"/>
              <a:gd name="connsiteX3" fmla="*/ 3038941 w 3253206"/>
              <a:gd name="connsiteY3" fmla="*/ 787652 h 1143755"/>
              <a:gd name="connsiteX4" fmla="*/ 2996692 w 3253206"/>
              <a:gd name="connsiteY4" fmla="*/ 606582 h 1143755"/>
              <a:gd name="connsiteX5" fmla="*/ 2927282 w 3253206"/>
              <a:gd name="connsiteY5" fmla="*/ 446638 h 1143755"/>
              <a:gd name="connsiteX6" fmla="*/ 2872961 w 3253206"/>
              <a:gd name="connsiteY6" fmla="*/ 265569 h 1143755"/>
              <a:gd name="connsiteX7" fmla="*/ 2785444 w 3253206"/>
              <a:gd name="connsiteY7" fmla="*/ 141838 h 1143755"/>
              <a:gd name="connsiteX8" fmla="*/ 2691892 w 3253206"/>
              <a:gd name="connsiteY8" fmla="*/ 60357 h 1143755"/>
              <a:gd name="connsiteX9" fmla="*/ 2562125 w 3253206"/>
              <a:gd name="connsiteY9" fmla="*/ 0 h 1143755"/>
              <a:gd name="connsiteX10" fmla="*/ 2471591 w 3253206"/>
              <a:gd name="connsiteY10" fmla="*/ 12072 h 1143755"/>
              <a:gd name="connsiteX11" fmla="*/ 2347860 w 3253206"/>
              <a:gd name="connsiteY11" fmla="*/ 15089 h 1143755"/>
              <a:gd name="connsiteX12" fmla="*/ 2206022 w 3253206"/>
              <a:gd name="connsiteY12" fmla="*/ 33196 h 1143755"/>
              <a:gd name="connsiteX13" fmla="*/ 2085309 w 3253206"/>
              <a:gd name="connsiteY13" fmla="*/ 72428 h 1143755"/>
              <a:gd name="connsiteX14" fmla="*/ 1940454 w 3253206"/>
              <a:gd name="connsiteY14" fmla="*/ 111660 h 1143755"/>
              <a:gd name="connsiteX15" fmla="*/ 1729207 w 3253206"/>
              <a:gd name="connsiteY15" fmla="*/ 147874 h 1143755"/>
              <a:gd name="connsiteX16" fmla="*/ 1484764 w 3253206"/>
              <a:gd name="connsiteY16" fmla="*/ 144855 h 1143755"/>
              <a:gd name="connsiteX17" fmla="*/ 1264462 w 3253206"/>
              <a:gd name="connsiteY17" fmla="*/ 153909 h 1143755"/>
              <a:gd name="connsiteX18" fmla="*/ 974752 w 3253206"/>
              <a:gd name="connsiteY18" fmla="*/ 168998 h 1143755"/>
              <a:gd name="connsiteX19" fmla="*/ 787648 w 3253206"/>
              <a:gd name="connsiteY19" fmla="*/ 175034 h 1143755"/>
              <a:gd name="connsiteX20" fmla="*/ 666935 w 3253206"/>
              <a:gd name="connsiteY20" fmla="*/ 162962 h 1143755"/>
              <a:gd name="connsiteX21" fmla="*/ 567348 w 3253206"/>
              <a:gd name="connsiteY21" fmla="*/ 114678 h 1143755"/>
              <a:gd name="connsiteX22" fmla="*/ 337993 w 3253206"/>
              <a:gd name="connsiteY22" fmla="*/ 132784 h 1143755"/>
              <a:gd name="connsiteX23" fmla="*/ 247460 w 3253206"/>
              <a:gd name="connsiteY23" fmla="*/ 214265 h 1143755"/>
              <a:gd name="connsiteX24" fmla="*/ 117693 w 3253206"/>
              <a:gd name="connsiteY24" fmla="*/ 401370 h 1143755"/>
              <a:gd name="connsiteX25" fmla="*/ 0 w 3253206"/>
              <a:gd name="connsiteY25" fmla="*/ 561315 h 1143755"/>
              <a:gd name="connsiteX0" fmla="*/ 3258066 w 3258066"/>
              <a:gd name="connsiteY0" fmla="*/ 1143755 h 1143755"/>
              <a:gd name="connsiteX1" fmla="*/ 3119247 w 3258066"/>
              <a:gd name="connsiteY1" fmla="*/ 1029077 h 1143755"/>
              <a:gd name="connsiteX2" fmla="*/ 3083033 w 3258066"/>
              <a:gd name="connsiteY2" fmla="*/ 947596 h 1143755"/>
              <a:gd name="connsiteX3" fmla="*/ 3043801 w 3258066"/>
              <a:gd name="connsiteY3" fmla="*/ 787652 h 1143755"/>
              <a:gd name="connsiteX4" fmla="*/ 3001552 w 3258066"/>
              <a:gd name="connsiteY4" fmla="*/ 606582 h 1143755"/>
              <a:gd name="connsiteX5" fmla="*/ 2932142 w 3258066"/>
              <a:gd name="connsiteY5" fmla="*/ 446638 h 1143755"/>
              <a:gd name="connsiteX6" fmla="*/ 2877821 w 3258066"/>
              <a:gd name="connsiteY6" fmla="*/ 265569 h 1143755"/>
              <a:gd name="connsiteX7" fmla="*/ 2790304 w 3258066"/>
              <a:gd name="connsiteY7" fmla="*/ 141838 h 1143755"/>
              <a:gd name="connsiteX8" fmla="*/ 2696752 w 3258066"/>
              <a:gd name="connsiteY8" fmla="*/ 60357 h 1143755"/>
              <a:gd name="connsiteX9" fmla="*/ 2566985 w 3258066"/>
              <a:gd name="connsiteY9" fmla="*/ 0 h 1143755"/>
              <a:gd name="connsiteX10" fmla="*/ 2476451 w 3258066"/>
              <a:gd name="connsiteY10" fmla="*/ 12072 h 1143755"/>
              <a:gd name="connsiteX11" fmla="*/ 2352720 w 3258066"/>
              <a:gd name="connsiteY11" fmla="*/ 15089 h 1143755"/>
              <a:gd name="connsiteX12" fmla="*/ 2210882 w 3258066"/>
              <a:gd name="connsiteY12" fmla="*/ 33196 h 1143755"/>
              <a:gd name="connsiteX13" fmla="*/ 2090169 w 3258066"/>
              <a:gd name="connsiteY13" fmla="*/ 72428 h 1143755"/>
              <a:gd name="connsiteX14" fmla="*/ 1945314 w 3258066"/>
              <a:gd name="connsiteY14" fmla="*/ 111660 h 1143755"/>
              <a:gd name="connsiteX15" fmla="*/ 1734067 w 3258066"/>
              <a:gd name="connsiteY15" fmla="*/ 147874 h 1143755"/>
              <a:gd name="connsiteX16" fmla="*/ 1489624 w 3258066"/>
              <a:gd name="connsiteY16" fmla="*/ 144855 h 1143755"/>
              <a:gd name="connsiteX17" fmla="*/ 1269322 w 3258066"/>
              <a:gd name="connsiteY17" fmla="*/ 153909 h 1143755"/>
              <a:gd name="connsiteX18" fmla="*/ 979612 w 3258066"/>
              <a:gd name="connsiteY18" fmla="*/ 168998 h 1143755"/>
              <a:gd name="connsiteX19" fmla="*/ 792508 w 3258066"/>
              <a:gd name="connsiteY19" fmla="*/ 175034 h 1143755"/>
              <a:gd name="connsiteX20" fmla="*/ 671795 w 3258066"/>
              <a:gd name="connsiteY20" fmla="*/ 162962 h 1143755"/>
              <a:gd name="connsiteX21" fmla="*/ 572208 w 3258066"/>
              <a:gd name="connsiteY21" fmla="*/ 114678 h 1143755"/>
              <a:gd name="connsiteX22" fmla="*/ 342853 w 3258066"/>
              <a:gd name="connsiteY22" fmla="*/ 132784 h 1143755"/>
              <a:gd name="connsiteX23" fmla="*/ 252320 w 3258066"/>
              <a:gd name="connsiteY23" fmla="*/ 214265 h 1143755"/>
              <a:gd name="connsiteX24" fmla="*/ 122553 w 3258066"/>
              <a:gd name="connsiteY24" fmla="*/ 401370 h 1143755"/>
              <a:gd name="connsiteX25" fmla="*/ 4860 w 3258066"/>
              <a:gd name="connsiteY25" fmla="*/ 561315 h 1143755"/>
              <a:gd name="connsiteX26" fmla="*/ 22966 w 3258066"/>
              <a:gd name="connsiteY26" fmla="*/ 555279 h 1143755"/>
              <a:gd name="connsiteX0" fmla="*/ 3260639 w 3260639"/>
              <a:gd name="connsiteY0" fmla="*/ 1143755 h 1143755"/>
              <a:gd name="connsiteX1" fmla="*/ 3121820 w 3260639"/>
              <a:gd name="connsiteY1" fmla="*/ 1029077 h 1143755"/>
              <a:gd name="connsiteX2" fmla="*/ 3085606 w 3260639"/>
              <a:gd name="connsiteY2" fmla="*/ 947596 h 1143755"/>
              <a:gd name="connsiteX3" fmla="*/ 3046374 w 3260639"/>
              <a:gd name="connsiteY3" fmla="*/ 787652 h 1143755"/>
              <a:gd name="connsiteX4" fmla="*/ 3004125 w 3260639"/>
              <a:gd name="connsiteY4" fmla="*/ 606582 h 1143755"/>
              <a:gd name="connsiteX5" fmla="*/ 2934715 w 3260639"/>
              <a:gd name="connsiteY5" fmla="*/ 446638 h 1143755"/>
              <a:gd name="connsiteX6" fmla="*/ 2880394 w 3260639"/>
              <a:gd name="connsiteY6" fmla="*/ 265569 h 1143755"/>
              <a:gd name="connsiteX7" fmla="*/ 2792877 w 3260639"/>
              <a:gd name="connsiteY7" fmla="*/ 141838 h 1143755"/>
              <a:gd name="connsiteX8" fmla="*/ 2699325 w 3260639"/>
              <a:gd name="connsiteY8" fmla="*/ 60357 h 1143755"/>
              <a:gd name="connsiteX9" fmla="*/ 2569558 w 3260639"/>
              <a:gd name="connsiteY9" fmla="*/ 0 h 1143755"/>
              <a:gd name="connsiteX10" fmla="*/ 2479024 w 3260639"/>
              <a:gd name="connsiteY10" fmla="*/ 12072 h 1143755"/>
              <a:gd name="connsiteX11" fmla="*/ 2355293 w 3260639"/>
              <a:gd name="connsiteY11" fmla="*/ 15089 h 1143755"/>
              <a:gd name="connsiteX12" fmla="*/ 2213455 w 3260639"/>
              <a:gd name="connsiteY12" fmla="*/ 33196 h 1143755"/>
              <a:gd name="connsiteX13" fmla="*/ 2092742 w 3260639"/>
              <a:gd name="connsiteY13" fmla="*/ 72428 h 1143755"/>
              <a:gd name="connsiteX14" fmla="*/ 1947887 w 3260639"/>
              <a:gd name="connsiteY14" fmla="*/ 111660 h 1143755"/>
              <a:gd name="connsiteX15" fmla="*/ 1736640 w 3260639"/>
              <a:gd name="connsiteY15" fmla="*/ 147874 h 1143755"/>
              <a:gd name="connsiteX16" fmla="*/ 1492197 w 3260639"/>
              <a:gd name="connsiteY16" fmla="*/ 144855 h 1143755"/>
              <a:gd name="connsiteX17" fmla="*/ 1271895 w 3260639"/>
              <a:gd name="connsiteY17" fmla="*/ 153909 h 1143755"/>
              <a:gd name="connsiteX18" fmla="*/ 982185 w 3260639"/>
              <a:gd name="connsiteY18" fmla="*/ 168998 h 1143755"/>
              <a:gd name="connsiteX19" fmla="*/ 795081 w 3260639"/>
              <a:gd name="connsiteY19" fmla="*/ 175034 h 1143755"/>
              <a:gd name="connsiteX20" fmla="*/ 674368 w 3260639"/>
              <a:gd name="connsiteY20" fmla="*/ 162962 h 1143755"/>
              <a:gd name="connsiteX21" fmla="*/ 574781 w 3260639"/>
              <a:gd name="connsiteY21" fmla="*/ 114678 h 1143755"/>
              <a:gd name="connsiteX22" fmla="*/ 345426 w 3260639"/>
              <a:gd name="connsiteY22" fmla="*/ 132784 h 1143755"/>
              <a:gd name="connsiteX23" fmla="*/ 254893 w 3260639"/>
              <a:gd name="connsiteY23" fmla="*/ 214265 h 1143755"/>
              <a:gd name="connsiteX24" fmla="*/ 125126 w 3260639"/>
              <a:gd name="connsiteY24" fmla="*/ 401370 h 1143755"/>
              <a:gd name="connsiteX25" fmla="*/ 7433 w 3260639"/>
              <a:gd name="connsiteY25" fmla="*/ 561315 h 1143755"/>
              <a:gd name="connsiteX26" fmla="*/ 10450 w 3260639"/>
              <a:gd name="connsiteY26" fmla="*/ 694099 h 1143755"/>
              <a:gd name="connsiteX0" fmla="*/ 3251088 w 3251088"/>
              <a:gd name="connsiteY0" fmla="*/ 1143755 h 1143755"/>
              <a:gd name="connsiteX1" fmla="*/ 3112269 w 3251088"/>
              <a:gd name="connsiteY1" fmla="*/ 1029077 h 1143755"/>
              <a:gd name="connsiteX2" fmla="*/ 3076055 w 3251088"/>
              <a:gd name="connsiteY2" fmla="*/ 947596 h 1143755"/>
              <a:gd name="connsiteX3" fmla="*/ 3036823 w 3251088"/>
              <a:gd name="connsiteY3" fmla="*/ 787652 h 1143755"/>
              <a:gd name="connsiteX4" fmla="*/ 2994574 w 3251088"/>
              <a:gd name="connsiteY4" fmla="*/ 606582 h 1143755"/>
              <a:gd name="connsiteX5" fmla="*/ 2925164 w 3251088"/>
              <a:gd name="connsiteY5" fmla="*/ 446638 h 1143755"/>
              <a:gd name="connsiteX6" fmla="*/ 2870843 w 3251088"/>
              <a:gd name="connsiteY6" fmla="*/ 265569 h 1143755"/>
              <a:gd name="connsiteX7" fmla="*/ 2783326 w 3251088"/>
              <a:gd name="connsiteY7" fmla="*/ 141838 h 1143755"/>
              <a:gd name="connsiteX8" fmla="*/ 2689774 w 3251088"/>
              <a:gd name="connsiteY8" fmla="*/ 60357 h 1143755"/>
              <a:gd name="connsiteX9" fmla="*/ 2560007 w 3251088"/>
              <a:gd name="connsiteY9" fmla="*/ 0 h 1143755"/>
              <a:gd name="connsiteX10" fmla="*/ 2469473 w 3251088"/>
              <a:gd name="connsiteY10" fmla="*/ 12072 h 1143755"/>
              <a:gd name="connsiteX11" fmla="*/ 2345742 w 3251088"/>
              <a:gd name="connsiteY11" fmla="*/ 15089 h 1143755"/>
              <a:gd name="connsiteX12" fmla="*/ 2203904 w 3251088"/>
              <a:gd name="connsiteY12" fmla="*/ 33196 h 1143755"/>
              <a:gd name="connsiteX13" fmla="*/ 2083191 w 3251088"/>
              <a:gd name="connsiteY13" fmla="*/ 72428 h 1143755"/>
              <a:gd name="connsiteX14" fmla="*/ 1938336 w 3251088"/>
              <a:gd name="connsiteY14" fmla="*/ 111660 h 1143755"/>
              <a:gd name="connsiteX15" fmla="*/ 1727089 w 3251088"/>
              <a:gd name="connsiteY15" fmla="*/ 147874 h 1143755"/>
              <a:gd name="connsiteX16" fmla="*/ 1482646 w 3251088"/>
              <a:gd name="connsiteY16" fmla="*/ 144855 h 1143755"/>
              <a:gd name="connsiteX17" fmla="*/ 1262344 w 3251088"/>
              <a:gd name="connsiteY17" fmla="*/ 153909 h 1143755"/>
              <a:gd name="connsiteX18" fmla="*/ 972634 w 3251088"/>
              <a:gd name="connsiteY18" fmla="*/ 168998 h 1143755"/>
              <a:gd name="connsiteX19" fmla="*/ 785530 w 3251088"/>
              <a:gd name="connsiteY19" fmla="*/ 175034 h 1143755"/>
              <a:gd name="connsiteX20" fmla="*/ 664817 w 3251088"/>
              <a:gd name="connsiteY20" fmla="*/ 162962 h 1143755"/>
              <a:gd name="connsiteX21" fmla="*/ 565230 w 3251088"/>
              <a:gd name="connsiteY21" fmla="*/ 114678 h 1143755"/>
              <a:gd name="connsiteX22" fmla="*/ 335875 w 3251088"/>
              <a:gd name="connsiteY22" fmla="*/ 132784 h 1143755"/>
              <a:gd name="connsiteX23" fmla="*/ 245342 w 3251088"/>
              <a:gd name="connsiteY23" fmla="*/ 214265 h 1143755"/>
              <a:gd name="connsiteX24" fmla="*/ 115575 w 3251088"/>
              <a:gd name="connsiteY24" fmla="*/ 401370 h 1143755"/>
              <a:gd name="connsiteX25" fmla="*/ 22024 w 3251088"/>
              <a:gd name="connsiteY25" fmla="*/ 582439 h 1143755"/>
              <a:gd name="connsiteX26" fmla="*/ 899 w 3251088"/>
              <a:gd name="connsiteY26" fmla="*/ 694099 h 1143755"/>
              <a:gd name="connsiteX0" fmla="*/ 3251753 w 3251753"/>
              <a:gd name="connsiteY0" fmla="*/ 1143755 h 1143755"/>
              <a:gd name="connsiteX1" fmla="*/ 3112934 w 3251753"/>
              <a:gd name="connsiteY1" fmla="*/ 1029077 h 1143755"/>
              <a:gd name="connsiteX2" fmla="*/ 3076720 w 3251753"/>
              <a:gd name="connsiteY2" fmla="*/ 947596 h 1143755"/>
              <a:gd name="connsiteX3" fmla="*/ 3037488 w 3251753"/>
              <a:gd name="connsiteY3" fmla="*/ 787652 h 1143755"/>
              <a:gd name="connsiteX4" fmla="*/ 2995239 w 3251753"/>
              <a:gd name="connsiteY4" fmla="*/ 606582 h 1143755"/>
              <a:gd name="connsiteX5" fmla="*/ 2925829 w 3251753"/>
              <a:gd name="connsiteY5" fmla="*/ 446638 h 1143755"/>
              <a:gd name="connsiteX6" fmla="*/ 2871508 w 3251753"/>
              <a:gd name="connsiteY6" fmla="*/ 265569 h 1143755"/>
              <a:gd name="connsiteX7" fmla="*/ 2783991 w 3251753"/>
              <a:gd name="connsiteY7" fmla="*/ 141838 h 1143755"/>
              <a:gd name="connsiteX8" fmla="*/ 2690439 w 3251753"/>
              <a:gd name="connsiteY8" fmla="*/ 60357 h 1143755"/>
              <a:gd name="connsiteX9" fmla="*/ 2560672 w 3251753"/>
              <a:gd name="connsiteY9" fmla="*/ 0 h 1143755"/>
              <a:gd name="connsiteX10" fmla="*/ 2470138 w 3251753"/>
              <a:gd name="connsiteY10" fmla="*/ 12072 h 1143755"/>
              <a:gd name="connsiteX11" fmla="*/ 2346407 w 3251753"/>
              <a:gd name="connsiteY11" fmla="*/ 15089 h 1143755"/>
              <a:gd name="connsiteX12" fmla="*/ 2204569 w 3251753"/>
              <a:gd name="connsiteY12" fmla="*/ 33196 h 1143755"/>
              <a:gd name="connsiteX13" fmla="*/ 2083856 w 3251753"/>
              <a:gd name="connsiteY13" fmla="*/ 72428 h 1143755"/>
              <a:gd name="connsiteX14" fmla="*/ 1939001 w 3251753"/>
              <a:gd name="connsiteY14" fmla="*/ 111660 h 1143755"/>
              <a:gd name="connsiteX15" fmla="*/ 1727754 w 3251753"/>
              <a:gd name="connsiteY15" fmla="*/ 147874 h 1143755"/>
              <a:gd name="connsiteX16" fmla="*/ 1483311 w 3251753"/>
              <a:gd name="connsiteY16" fmla="*/ 144855 h 1143755"/>
              <a:gd name="connsiteX17" fmla="*/ 1263009 w 3251753"/>
              <a:gd name="connsiteY17" fmla="*/ 153909 h 1143755"/>
              <a:gd name="connsiteX18" fmla="*/ 973299 w 3251753"/>
              <a:gd name="connsiteY18" fmla="*/ 168998 h 1143755"/>
              <a:gd name="connsiteX19" fmla="*/ 786195 w 3251753"/>
              <a:gd name="connsiteY19" fmla="*/ 175034 h 1143755"/>
              <a:gd name="connsiteX20" fmla="*/ 665482 w 3251753"/>
              <a:gd name="connsiteY20" fmla="*/ 162962 h 1143755"/>
              <a:gd name="connsiteX21" fmla="*/ 565895 w 3251753"/>
              <a:gd name="connsiteY21" fmla="*/ 114678 h 1143755"/>
              <a:gd name="connsiteX22" fmla="*/ 336540 w 3251753"/>
              <a:gd name="connsiteY22" fmla="*/ 132784 h 1143755"/>
              <a:gd name="connsiteX23" fmla="*/ 246007 w 3251753"/>
              <a:gd name="connsiteY23" fmla="*/ 214265 h 1143755"/>
              <a:gd name="connsiteX24" fmla="*/ 116240 w 3251753"/>
              <a:gd name="connsiteY24" fmla="*/ 401370 h 1143755"/>
              <a:gd name="connsiteX25" fmla="*/ 22689 w 3251753"/>
              <a:gd name="connsiteY25" fmla="*/ 582439 h 1143755"/>
              <a:gd name="connsiteX26" fmla="*/ 1564 w 3251753"/>
              <a:gd name="connsiteY26" fmla="*/ 694099 h 1143755"/>
              <a:gd name="connsiteX27" fmla="*/ 1564 w 3251753"/>
              <a:gd name="connsiteY27" fmla="*/ 709188 h 1143755"/>
              <a:gd name="connsiteX0" fmla="*/ 3322617 w 3322617"/>
              <a:gd name="connsiteY0" fmla="*/ 1143755 h 1143755"/>
              <a:gd name="connsiteX1" fmla="*/ 3183798 w 3322617"/>
              <a:gd name="connsiteY1" fmla="*/ 1029077 h 1143755"/>
              <a:gd name="connsiteX2" fmla="*/ 3147584 w 3322617"/>
              <a:gd name="connsiteY2" fmla="*/ 947596 h 1143755"/>
              <a:gd name="connsiteX3" fmla="*/ 3108352 w 3322617"/>
              <a:gd name="connsiteY3" fmla="*/ 787652 h 1143755"/>
              <a:gd name="connsiteX4" fmla="*/ 3066103 w 3322617"/>
              <a:gd name="connsiteY4" fmla="*/ 606582 h 1143755"/>
              <a:gd name="connsiteX5" fmla="*/ 2996693 w 3322617"/>
              <a:gd name="connsiteY5" fmla="*/ 446638 h 1143755"/>
              <a:gd name="connsiteX6" fmla="*/ 2942372 w 3322617"/>
              <a:gd name="connsiteY6" fmla="*/ 265569 h 1143755"/>
              <a:gd name="connsiteX7" fmla="*/ 2854855 w 3322617"/>
              <a:gd name="connsiteY7" fmla="*/ 141838 h 1143755"/>
              <a:gd name="connsiteX8" fmla="*/ 2761303 w 3322617"/>
              <a:gd name="connsiteY8" fmla="*/ 60357 h 1143755"/>
              <a:gd name="connsiteX9" fmla="*/ 2631536 w 3322617"/>
              <a:gd name="connsiteY9" fmla="*/ 0 h 1143755"/>
              <a:gd name="connsiteX10" fmla="*/ 2541002 w 3322617"/>
              <a:gd name="connsiteY10" fmla="*/ 12072 h 1143755"/>
              <a:gd name="connsiteX11" fmla="*/ 2417271 w 3322617"/>
              <a:gd name="connsiteY11" fmla="*/ 15089 h 1143755"/>
              <a:gd name="connsiteX12" fmla="*/ 2275433 w 3322617"/>
              <a:gd name="connsiteY12" fmla="*/ 33196 h 1143755"/>
              <a:gd name="connsiteX13" fmla="*/ 2154720 w 3322617"/>
              <a:gd name="connsiteY13" fmla="*/ 72428 h 1143755"/>
              <a:gd name="connsiteX14" fmla="*/ 2009865 w 3322617"/>
              <a:gd name="connsiteY14" fmla="*/ 111660 h 1143755"/>
              <a:gd name="connsiteX15" fmla="*/ 1798618 w 3322617"/>
              <a:gd name="connsiteY15" fmla="*/ 147874 h 1143755"/>
              <a:gd name="connsiteX16" fmla="*/ 1554175 w 3322617"/>
              <a:gd name="connsiteY16" fmla="*/ 144855 h 1143755"/>
              <a:gd name="connsiteX17" fmla="*/ 1333873 w 3322617"/>
              <a:gd name="connsiteY17" fmla="*/ 153909 h 1143755"/>
              <a:gd name="connsiteX18" fmla="*/ 1044163 w 3322617"/>
              <a:gd name="connsiteY18" fmla="*/ 168998 h 1143755"/>
              <a:gd name="connsiteX19" fmla="*/ 857059 w 3322617"/>
              <a:gd name="connsiteY19" fmla="*/ 175034 h 1143755"/>
              <a:gd name="connsiteX20" fmla="*/ 736346 w 3322617"/>
              <a:gd name="connsiteY20" fmla="*/ 162962 h 1143755"/>
              <a:gd name="connsiteX21" fmla="*/ 636759 w 3322617"/>
              <a:gd name="connsiteY21" fmla="*/ 114678 h 1143755"/>
              <a:gd name="connsiteX22" fmla="*/ 407404 w 3322617"/>
              <a:gd name="connsiteY22" fmla="*/ 132784 h 1143755"/>
              <a:gd name="connsiteX23" fmla="*/ 316871 w 3322617"/>
              <a:gd name="connsiteY23" fmla="*/ 214265 h 1143755"/>
              <a:gd name="connsiteX24" fmla="*/ 187104 w 3322617"/>
              <a:gd name="connsiteY24" fmla="*/ 401370 h 1143755"/>
              <a:gd name="connsiteX25" fmla="*/ 93553 w 3322617"/>
              <a:gd name="connsiteY25" fmla="*/ 582439 h 1143755"/>
              <a:gd name="connsiteX26" fmla="*/ 72428 w 3322617"/>
              <a:gd name="connsiteY26" fmla="*/ 694099 h 1143755"/>
              <a:gd name="connsiteX27" fmla="*/ 0 w 3322617"/>
              <a:gd name="connsiteY27" fmla="*/ 971739 h 1143755"/>
              <a:gd name="connsiteX0" fmla="*/ 3330104 w 3330104"/>
              <a:gd name="connsiteY0" fmla="*/ 1143755 h 1143755"/>
              <a:gd name="connsiteX1" fmla="*/ 3191285 w 3330104"/>
              <a:gd name="connsiteY1" fmla="*/ 1029077 h 1143755"/>
              <a:gd name="connsiteX2" fmla="*/ 3155071 w 3330104"/>
              <a:gd name="connsiteY2" fmla="*/ 947596 h 1143755"/>
              <a:gd name="connsiteX3" fmla="*/ 3115839 w 3330104"/>
              <a:gd name="connsiteY3" fmla="*/ 787652 h 1143755"/>
              <a:gd name="connsiteX4" fmla="*/ 3073590 w 3330104"/>
              <a:gd name="connsiteY4" fmla="*/ 606582 h 1143755"/>
              <a:gd name="connsiteX5" fmla="*/ 3004180 w 3330104"/>
              <a:gd name="connsiteY5" fmla="*/ 446638 h 1143755"/>
              <a:gd name="connsiteX6" fmla="*/ 2949859 w 3330104"/>
              <a:gd name="connsiteY6" fmla="*/ 265569 h 1143755"/>
              <a:gd name="connsiteX7" fmla="*/ 2862342 w 3330104"/>
              <a:gd name="connsiteY7" fmla="*/ 141838 h 1143755"/>
              <a:gd name="connsiteX8" fmla="*/ 2768790 w 3330104"/>
              <a:gd name="connsiteY8" fmla="*/ 60357 h 1143755"/>
              <a:gd name="connsiteX9" fmla="*/ 2639023 w 3330104"/>
              <a:gd name="connsiteY9" fmla="*/ 0 h 1143755"/>
              <a:gd name="connsiteX10" fmla="*/ 2548489 w 3330104"/>
              <a:gd name="connsiteY10" fmla="*/ 12072 h 1143755"/>
              <a:gd name="connsiteX11" fmla="*/ 2424758 w 3330104"/>
              <a:gd name="connsiteY11" fmla="*/ 15089 h 1143755"/>
              <a:gd name="connsiteX12" fmla="*/ 2282920 w 3330104"/>
              <a:gd name="connsiteY12" fmla="*/ 33196 h 1143755"/>
              <a:gd name="connsiteX13" fmla="*/ 2162207 w 3330104"/>
              <a:gd name="connsiteY13" fmla="*/ 72428 h 1143755"/>
              <a:gd name="connsiteX14" fmla="*/ 2017352 w 3330104"/>
              <a:gd name="connsiteY14" fmla="*/ 111660 h 1143755"/>
              <a:gd name="connsiteX15" fmla="*/ 1806105 w 3330104"/>
              <a:gd name="connsiteY15" fmla="*/ 147874 h 1143755"/>
              <a:gd name="connsiteX16" fmla="*/ 1561662 w 3330104"/>
              <a:gd name="connsiteY16" fmla="*/ 144855 h 1143755"/>
              <a:gd name="connsiteX17" fmla="*/ 1341360 w 3330104"/>
              <a:gd name="connsiteY17" fmla="*/ 153909 h 1143755"/>
              <a:gd name="connsiteX18" fmla="*/ 1051650 w 3330104"/>
              <a:gd name="connsiteY18" fmla="*/ 168998 h 1143755"/>
              <a:gd name="connsiteX19" fmla="*/ 864546 w 3330104"/>
              <a:gd name="connsiteY19" fmla="*/ 175034 h 1143755"/>
              <a:gd name="connsiteX20" fmla="*/ 743833 w 3330104"/>
              <a:gd name="connsiteY20" fmla="*/ 162962 h 1143755"/>
              <a:gd name="connsiteX21" fmla="*/ 644246 w 3330104"/>
              <a:gd name="connsiteY21" fmla="*/ 114678 h 1143755"/>
              <a:gd name="connsiteX22" fmla="*/ 414891 w 3330104"/>
              <a:gd name="connsiteY22" fmla="*/ 132784 h 1143755"/>
              <a:gd name="connsiteX23" fmla="*/ 324358 w 3330104"/>
              <a:gd name="connsiteY23" fmla="*/ 214265 h 1143755"/>
              <a:gd name="connsiteX24" fmla="*/ 194591 w 3330104"/>
              <a:gd name="connsiteY24" fmla="*/ 401370 h 1143755"/>
              <a:gd name="connsiteX25" fmla="*/ 101040 w 3330104"/>
              <a:gd name="connsiteY25" fmla="*/ 582439 h 1143755"/>
              <a:gd name="connsiteX26" fmla="*/ 79915 w 3330104"/>
              <a:gd name="connsiteY26" fmla="*/ 694099 h 1143755"/>
              <a:gd name="connsiteX27" fmla="*/ 7487 w 3330104"/>
              <a:gd name="connsiteY27" fmla="*/ 971739 h 1143755"/>
              <a:gd name="connsiteX28" fmla="*/ 1453 w 3330104"/>
              <a:gd name="connsiteY28" fmla="*/ 971739 h 1143755"/>
              <a:gd name="connsiteX0" fmla="*/ 3346758 w 3346758"/>
              <a:gd name="connsiteY0" fmla="*/ 1143755 h 1176951"/>
              <a:gd name="connsiteX1" fmla="*/ 3207939 w 3346758"/>
              <a:gd name="connsiteY1" fmla="*/ 1029077 h 1176951"/>
              <a:gd name="connsiteX2" fmla="*/ 3171725 w 3346758"/>
              <a:gd name="connsiteY2" fmla="*/ 947596 h 1176951"/>
              <a:gd name="connsiteX3" fmla="*/ 3132493 w 3346758"/>
              <a:gd name="connsiteY3" fmla="*/ 787652 h 1176951"/>
              <a:gd name="connsiteX4" fmla="*/ 3090244 w 3346758"/>
              <a:gd name="connsiteY4" fmla="*/ 606582 h 1176951"/>
              <a:gd name="connsiteX5" fmla="*/ 3020834 w 3346758"/>
              <a:gd name="connsiteY5" fmla="*/ 446638 h 1176951"/>
              <a:gd name="connsiteX6" fmla="*/ 2966513 w 3346758"/>
              <a:gd name="connsiteY6" fmla="*/ 265569 h 1176951"/>
              <a:gd name="connsiteX7" fmla="*/ 2878996 w 3346758"/>
              <a:gd name="connsiteY7" fmla="*/ 141838 h 1176951"/>
              <a:gd name="connsiteX8" fmla="*/ 2785444 w 3346758"/>
              <a:gd name="connsiteY8" fmla="*/ 60357 h 1176951"/>
              <a:gd name="connsiteX9" fmla="*/ 2655677 w 3346758"/>
              <a:gd name="connsiteY9" fmla="*/ 0 h 1176951"/>
              <a:gd name="connsiteX10" fmla="*/ 2565143 w 3346758"/>
              <a:gd name="connsiteY10" fmla="*/ 12072 h 1176951"/>
              <a:gd name="connsiteX11" fmla="*/ 2441412 w 3346758"/>
              <a:gd name="connsiteY11" fmla="*/ 15089 h 1176951"/>
              <a:gd name="connsiteX12" fmla="*/ 2299574 w 3346758"/>
              <a:gd name="connsiteY12" fmla="*/ 33196 h 1176951"/>
              <a:gd name="connsiteX13" fmla="*/ 2178861 w 3346758"/>
              <a:gd name="connsiteY13" fmla="*/ 72428 h 1176951"/>
              <a:gd name="connsiteX14" fmla="*/ 2034006 w 3346758"/>
              <a:gd name="connsiteY14" fmla="*/ 111660 h 1176951"/>
              <a:gd name="connsiteX15" fmla="*/ 1822759 w 3346758"/>
              <a:gd name="connsiteY15" fmla="*/ 147874 h 1176951"/>
              <a:gd name="connsiteX16" fmla="*/ 1578316 w 3346758"/>
              <a:gd name="connsiteY16" fmla="*/ 144855 h 1176951"/>
              <a:gd name="connsiteX17" fmla="*/ 1358014 w 3346758"/>
              <a:gd name="connsiteY17" fmla="*/ 153909 h 1176951"/>
              <a:gd name="connsiteX18" fmla="*/ 1068304 w 3346758"/>
              <a:gd name="connsiteY18" fmla="*/ 168998 h 1176951"/>
              <a:gd name="connsiteX19" fmla="*/ 881200 w 3346758"/>
              <a:gd name="connsiteY19" fmla="*/ 175034 h 1176951"/>
              <a:gd name="connsiteX20" fmla="*/ 760487 w 3346758"/>
              <a:gd name="connsiteY20" fmla="*/ 162962 h 1176951"/>
              <a:gd name="connsiteX21" fmla="*/ 660900 w 3346758"/>
              <a:gd name="connsiteY21" fmla="*/ 114678 h 1176951"/>
              <a:gd name="connsiteX22" fmla="*/ 431545 w 3346758"/>
              <a:gd name="connsiteY22" fmla="*/ 132784 h 1176951"/>
              <a:gd name="connsiteX23" fmla="*/ 341012 w 3346758"/>
              <a:gd name="connsiteY23" fmla="*/ 214265 h 1176951"/>
              <a:gd name="connsiteX24" fmla="*/ 211245 w 3346758"/>
              <a:gd name="connsiteY24" fmla="*/ 401370 h 1176951"/>
              <a:gd name="connsiteX25" fmla="*/ 117694 w 3346758"/>
              <a:gd name="connsiteY25" fmla="*/ 582439 h 1176951"/>
              <a:gd name="connsiteX26" fmla="*/ 96569 w 3346758"/>
              <a:gd name="connsiteY26" fmla="*/ 694099 h 1176951"/>
              <a:gd name="connsiteX27" fmla="*/ 24141 w 3346758"/>
              <a:gd name="connsiteY27" fmla="*/ 971739 h 1176951"/>
              <a:gd name="connsiteX28" fmla="*/ 0 w 3346758"/>
              <a:gd name="connsiteY28" fmla="*/ 1176951 h 1176951"/>
              <a:gd name="connsiteX0" fmla="*/ 3352794 w 3352794"/>
              <a:gd name="connsiteY0" fmla="*/ 1143755 h 1194004"/>
              <a:gd name="connsiteX1" fmla="*/ 3213975 w 3352794"/>
              <a:gd name="connsiteY1" fmla="*/ 1029077 h 1194004"/>
              <a:gd name="connsiteX2" fmla="*/ 3177761 w 3352794"/>
              <a:gd name="connsiteY2" fmla="*/ 947596 h 1194004"/>
              <a:gd name="connsiteX3" fmla="*/ 3138529 w 3352794"/>
              <a:gd name="connsiteY3" fmla="*/ 787652 h 1194004"/>
              <a:gd name="connsiteX4" fmla="*/ 3096280 w 3352794"/>
              <a:gd name="connsiteY4" fmla="*/ 606582 h 1194004"/>
              <a:gd name="connsiteX5" fmla="*/ 3026870 w 3352794"/>
              <a:gd name="connsiteY5" fmla="*/ 446638 h 1194004"/>
              <a:gd name="connsiteX6" fmla="*/ 2972549 w 3352794"/>
              <a:gd name="connsiteY6" fmla="*/ 265569 h 1194004"/>
              <a:gd name="connsiteX7" fmla="*/ 2885032 w 3352794"/>
              <a:gd name="connsiteY7" fmla="*/ 141838 h 1194004"/>
              <a:gd name="connsiteX8" fmla="*/ 2791480 w 3352794"/>
              <a:gd name="connsiteY8" fmla="*/ 60357 h 1194004"/>
              <a:gd name="connsiteX9" fmla="*/ 2661713 w 3352794"/>
              <a:gd name="connsiteY9" fmla="*/ 0 h 1194004"/>
              <a:gd name="connsiteX10" fmla="*/ 2571179 w 3352794"/>
              <a:gd name="connsiteY10" fmla="*/ 12072 h 1194004"/>
              <a:gd name="connsiteX11" fmla="*/ 2447448 w 3352794"/>
              <a:gd name="connsiteY11" fmla="*/ 15089 h 1194004"/>
              <a:gd name="connsiteX12" fmla="*/ 2305610 w 3352794"/>
              <a:gd name="connsiteY12" fmla="*/ 33196 h 1194004"/>
              <a:gd name="connsiteX13" fmla="*/ 2184897 w 3352794"/>
              <a:gd name="connsiteY13" fmla="*/ 72428 h 1194004"/>
              <a:gd name="connsiteX14" fmla="*/ 2040042 w 3352794"/>
              <a:gd name="connsiteY14" fmla="*/ 111660 h 1194004"/>
              <a:gd name="connsiteX15" fmla="*/ 1828795 w 3352794"/>
              <a:gd name="connsiteY15" fmla="*/ 147874 h 1194004"/>
              <a:gd name="connsiteX16" fmla="*/ 1584352 w 3352794"/>
              <a:gd name="connsiteY16" fmla="*/ 144855 h 1194004"/>
              <a:gd name="connsiteX17" fmla="*/ 1364050 w 3352794"/>
              <a:gd name="connsiteY17" fmla="*/ 153909 h 1194004"/>
              <a:gd name="connsiteX18" fmla="*/ 1074340 w 3352794"/>
              <a:gd name="connsiteY18" fmla="*/ 168998 h 1194004"/>
              <a:gd name="connsiteX19" fmla="*/ 887236 w 3352794"/>
              <a:gd name="connsiteY19" fmla="*/ 175034 h 1194004"/>
              <a:gd name="connsiteX20" fmla="*/ 766523 w 3352794"/>
              <a:gd name="connsiteY20" fmla="*/ 162962 h 1194004"/>
              <a:gd name="connsiteX21" fmla="*/ 666936 w 3352794"/>
              <a:gd name="connsiteY21" fmla="*/ 114678 h 1194004"/>
              <a:gd name="connsiteX22" fmla="*/ 437581 w 3352794"/>
              <a:gd name="connsiteY22" fmla="*/ 132784 h 1194004"/>
              <a:gd name="connsiteX23" fmla="*/ 347048 w 3352794"/>
              <a:gd name="connsiteY23" fmla="*/ 214265 h 1194004"/>
              <a:gd name="connsiteX24" fmla="*/ 217281 w 3352794"/>
              <a:gd name="connsiteY24" fmla="*/ 401370 h 1194004"/>
              <a:gd name="connsiteX25" fmla="*/ 123730 w 3352794"/>
              <a:gd name="connsiteY25" fmla="*/ 582439 h 1194004"/>
              <a:gd name="connsiteX26" fmla="*/ 102605 w 3352794"/>
              <a:gd name="connsiteY26" fmla="*/ 694099 h 1194004"/>
              <a:gd name="connsiteX27" fmla="*/ 30177 w 3352794"/>
              <a:gd name="connsiteY27" fmla="*/ 971739 h 1194004"/>
              <a:gd name="connsiteX28" fmla="*/ 6036 w 3352794"/>
              <a:gd name="connsiteY28" fmla="*/ 1176951 h 1194004"/>
              <a:gd name="connsiteX29" fmla="*/ 0 w 3352794"/>
              <a:gd name="connsiteY29" fmla="*/ 1182986 h 1194004"/>
              <a:gd name="connsiteX0" fmla="*/ 3347971 w 3347971"/>
              <a:gd name="connsiteY0" fmla="*/ 1143755 h 1291627"/>
              <a:gd name="connsiteX1" fmla="*/ 3209152 w 3347971"/>
              <a:gd name="connsiteY1" fmla="*/ 1029077 h 1291627"/>
              <a:gd name="connsiteX2" fmla="*/ 3172938 w 3347971"/>
              <a:gd name="connsiteY2" fmla="*/ 947596 h 1291627"/>
              <a:gd name="connsiteX3" fmla="*/ 3133706 w 3347971"/>
              <a:gd name="connsiteY3" fmla="*/ 787652 h 1291627"/>
              <a:gd name="connsiteX4" fmla="*/ 3091457 w 3347971"/>
              <a:gd name="connsiteY4" fmla="*/ 606582 h 1291627"/>
              <a:gd name="connsiteX5" fmla="*/ 3022047 w 3347971"/>
              <a:gd name="connsiteY5" fmla="*/ 446638 h 1291627"/>
              <a:gd name="connsiteX6" fmla="*/ 2967726 w 3347971"/>
              <a:gd name="connsiteY6" fmla="*/ 265569 h 1291627"/>
              <a:gd name="connsiteX7" fmla="*/ 2880209 w 3347971"/>
              <a:gd name="connsiteY7" fmla="*/ 141838 h 1291627"/>
              <a:gd name="connsiteX8" fmla="*/ 2786657 w 3347971"/>
              <a:gd name="connsiteY8" fmla="*/ 60357 h 1291627"/>
              <a:gd name="connsiteX9" fmla="*/ 2656890 w 3347971"/>
              <a:gd name="connsiteY9" fmla="*/ 0 h 1291627"/>
              <a:gd name="connsiteX10" fmla="*/ 2566356 w 3347971"/>
              <a:gd name="connsiteY10" fmla="*/ 12072 h 1291627"/>
              <a:gd name="connsiteX11" fmla="*/ 2442625 w 3347971"/>
              <a:gd name="connsiteY11" fmla="*/ 15089 h 1291627"/>
              <a:gd name="connsiteX12" fmla="*/ 2300787 w 3347971"/>
              <a:gd name="connsiteY12" fmla="*/ 33196 h 1291627"/>
              <a:gd name="connsiteX13" fmla="*/ 2180074 w 3347971"/>
              <a:gd name="connsiteY13" fmla="*/ 72428 h 1291627"/>
              <a:gd name="connsiteX14" fmla="*/ 2035219 w 3347971"/>
              <a:gd name="connsiteY14" fmla="*/ 111660 h 1291627"/>
              <a:gd name="connsiteX15" fmla="*/ 1823972 w 3347971"/>
              <a:gd name="connsiteY15" fmla="*/ 147874 h 1291627"/>
              <a:gd name="connsiteX16" fmla="*/ 1579529 w 3347971"/>
              <a:gd name="connsiteY16" fmla="*/ 144855 h 1291627"/>
              <a:gd name="connsiteX17" fmla="*/ 1359227 w 3347971"/>
              <a:gd name="connsiteY17" fmla="*/ 153909 h 1291627"/>
              <a:gd name="connsiteX18" fmla="*/ 1069517 w 3347971"/>
              <a:gd name="connsiteY18" fmla="*/ 168998 h 1291627"/>
              <a:gd name="connsiteX19" fmla="*/ 882413 w 3347971"/>
              <a:gd name="connsiteY19" fmla="*/ 175034 h 1291627"/>
              <a:gd name="connsiteX20" fmla="*/ 761700 w 3347971"/>
              <a:gd name="connsiteY20" fmla="*/ 162962 h 1291627"/>
              <a:gd name="connsiteX21" fmla="*/ 662113 w 3347971"/>
              <a:gd name="connsiteY21" fmla="*/ 114678 h 1291627"/>
              <a:gd name="connsiteX22" fmla="*/ 432758 w 3347971"/>
              <a:gd name="connsiteY22" fmla="*/ 132784 h 1291627"/>
              <a:gd name="connsiteX23" fmla="*/ 342225 w 3347971"/>
              <a:gd name="connsiteY23" fmla="*/ 214265 h 1291627"/>
              <a:gd name="connsiteX24" fmla="*/ 212458 w 3347971"/>
              <a:gd name="connsiteY24" fmla="*/ 401370 h 1291627"/>
              <a:gd name="connsiteX25" fmla="*/ 118907 w 3347971"/>
              <a:gd name="connsiteY25" fmla="*/ 582439 h 1291627"/>
              <a:gd name="connsiteX26" fmla="*/ 97782 w 3347971"/>
              <a:gd name="connsiteY26" fmla="*/ 694099 h 1291627"/>
              <a:gd name="connsiteX27" fmla="*/ 25354 w 3347971"/>
              <a:gd name="connsiteY27" fmla="*/ 971739 h 1291627"/>
              <a:gd name="connsiteX28" fmla="*/ 1213 w 3347971"/>
              <a:gd name="connsiteY28" fmla="*/ 1176951 h 1291627"/>
              <a:gd name="connsiteX29" fmla="*/ 7248 w 3347971"/>
              <a:gd name="connsiteY29" fmla="*/ 1291627 h 1291627"/>
              <a:gd name="connsiteX0" fmla="*/ 3347971 w 3347971"/>
              <a:gd name="connsiteY0" fmla="*/ 1143755 h 1301041"/>
              <a:gd name="connsiteX1" fmla="*/ 3209152 w 3347971"/>
              <a:gd name="connsiteY1" fmla="*/ 1029077 h 1301041"/>
              <a:gd name="connsiteX2" fmla="*/ 3172938 w 3347971"/>
              <a:gd name="connsiteY2" fmla="*/ 947596 h 1301041"/>
              <a:gd name="connsiteX3" fmla="*/ 3133706 w 3347971"/>
              <a:gd name="connsiteY3" fmla="*/ 787652 h 1301041"/>
              <a:gd name="connsiteX4" fmla="*/ 3091457 w 3347971"/>
              <a:gd name="connsiteY4" fmla="*/ 606582 h 1301041"/>
              <a:gd name="connsiteX5" fmla="*/ 3022047 w 3347971"/>
              <a:gd name="connsiteY5" fmla="*/ 446638 h 1301041"/>
              <a:gd name="connsiteX6" fmla="*/ 2967726 w 3347971"/>
              <a:gd name="connsiteY6" fmla="*/ 265569 h 1301041"/>
              <a:gd name="connsiteX7" fmla="*/ 2880209 w 3347971"/>
              <a:gd name="connsiteY7" fmla="*/ 141838 h 1301041"/>
              <a:gd name="connsiteX8" fmla="*/ 2786657 w 3347971"/>
              <a:gd name="connsiteY8" fmla="*/ 60357 h 1301041"/>
              <a:gd name="connsiteX9" fmla="*/ 2656890 w 3347971"/>
              <a:gd name="connsiteY9" fmla="*/ 0 h 1301041"/>
              <a:gd name="connsiteX10" fmla="*/ 2566356 w 3347971"/>
              <a:gd name="connsiteY10" fmla="*/ 12072 h 1301041"/>
              <a:gd name="connsiteX11" fmla="*/ 2442625 w 3347971"/>
              <a:gd name="connsiteY11" fmla="*/ 15089 h 1301041"/>
              <a:gd name="connsiteX12" fmla="*/ 2300787 w 3347971"/>
              <a:gd name="connsiteY12" fmla="*/ 33196 h 1301041"/>
              <a:gd name="connsiteX13" fmla="*/ 2180074 w 3347971"/>
              <a:gd name="connsiteY13" fmla="*/ 72428 h 1301041"/>
              <a:gd name="connsiteX14" fmla="*/ 2035219 w 3347971"/>
              <a:gd name="connsiteY14" fmla="*/ 111660 h 1301041"/>
              <a:gd name="connsiteX15" fmla="*/ 1823972 w 3347971"/>
              <a:gd name="connsiteY15" fmla="*/ 147874 h 1301041"/>
              <a:gd name="connsiteX16" fmla="*/ 1579529 w 3347971"/>
              <a:gd name="connsiteY16" fmla="*/ 144855 h 1301041"/>
              <a:gd name="connsiteX17" fmla="*/ 1359227 w 3347971"/>
              <a:gd name="connsiteY17" fmla="*/ 153909 h 1301041"/>
              <a:gd name="connsiteX18" fmla="*/ 1069517 w 3347971"/>
              <a:gd name="connsiteY18" fmla="*/ 168998 h 1301041"/>
              <a:gd name="connsiteX19" fmla="*/ 882413 w 3347971"/>
              <a:gd name="connsiteY19" fmla="*/ 175034 h 1301041"/>
              <a:gd name="connsiteX20" fmla="*/ 761700 w 3347971"/>
              <a:gd name="connsiteY20" fmla="*/ 162962 h 1301041"/>
              <a:gd name="connsiteX21" fmla="*/ 662113 w 3347971"/>
              <a:gd name="connsiteY21" fmla="*/ 114678 h 1301041"/>
              <a:gd name="connsiteX22" fmla="*/ 432758 w 3347971"/>
              <a:gd name="connsiteY22" fmla="*/ 132784 h 1301041"/>
              <a:gd name="connsiteX23" fmla="*/ 342225 w 3347971"/>
              <a:gd name="connsiteY23" fmla="*/ 214265 h 1301041"/>
              <a:gd name="connsiteX24" fmla="*/ 212458 w 3347971"/>
              <a:gd name="connsiteY24" fmla="*/ 401370 h 1301041"/>
              <a:gd name="connsiteX25" fmla="*/ 118907 w 3347971"/>
              <a:gd name="connsiteY25" fmla="*/ 582439 h 1301041"/>
              <a:gd name="connsiteX26" fmla="*/ 97782 w 3347971"/>
              <a:gd name="connsiteY26" fmla="*/ 694099 h 1301041"/>
              <a:gd name="connsiteX27" fmla="*/ 25354 w 3347971"/>
              <a:gd name="connsiteY27" fmla="*/ 971739 h 1301041"/>
              <a:gd name="connsiteX28" fmla="*/ 1213 w 3347971"/>
              <a:gd name="connsiteY28" fmla="*/ 1176951 h 1301041"/>
              <a:gd name="connsiteX29" fmla="*/ 7248 w 3347971"/>
              <a:gd name="connsiteY29" fmla="*/ 1291627 h 1301041"/>
              <a:gd name="connsiteX30" fmla="*/ 4231 w 3347971"/>
              <a:gd name="connsiteY30" fmla="*/ 1294645 h 1301041"/>
              <a:gd name="connsiteX0" fmla="*/ 3440310 w 3440310"/>
              <a:gd name="connsiteY0" fmla="*/ 1143755 h 1342930"/>
              <a:gd name="connsiteX1" fmla="*/ 3301491 w 3440310"/>
              <a:gd name="connsiteY1" fmla="*/ 1029077 h 1342930"/>
              <a:gd name="connsiteX2" fmla="*/ 3265277 w 3440310"/>
              <a:gd name="connsiteY2" fmla="*/ 947596 h 1342930"/>
              <a:gd name="connsiteX3" fmla="*/ 3226045 w 3440310"/>
              <a:gd name="connsiteY3" fmla="*/ 787652 h 1342930"/>
              <a:gd name="connsiteX4" fmla="*/ 3183796 w 3440310"/>
              <a:gd name="connsiteY4" fmla="*/ 606582 h 1342930"/>
              <a:gd name="connsiteX5" fmla="*/ 3114386 w 3440310"/>
              <a:gd name="connsiteY5" fmla="*/ 446638 h 1342930"/>
              <a:gd name="connsiteX6" fmla="*/ 3060065 w 3440310"/>
              <a:gd name="connsiteY6" fmla="*/ 265569 h 1342930"/>
              <a:gd name="connsiteX7" fmla="*/ 2972548 w 3440310"/>
              <a:gd name="connsiteY7" fmla="*/ 141838 h 1342930"/>
              <a:gd name="connsiteX8" fmla="*/ 2878996 w 3440310"/>
              <a:gd name="connsiteY8" fmla="*/ 60357 h 1342930"/>
              <a:gd name="connsiteX9" fmla="*/ 2749229 w 3440310"/>
              <a:gd name="connsiteY9" fmla="*/ 0 h 1342930"/>
              <a:gd name="connsiteX10" fmla="*/ 2658695 w 3440310"/>
              <a:gd name="connsiteY10" fmla="*/ 12072 h 1342930"/>
              <a:gd name="connsiteX11" fmla="*/ 2534964 w 3440310"/>
              <a:gd name="connsiteY11" fmla="*/ 15089 h 1342930"/>
              <a:gd name="connsiteX12" fmla="*/ 2393126 w 3440310"/>
              <a:gd name="connsiteY12" fmla="*/ 33196 h 1342930"/>
              <a:gd name="connsiteX13" fmla="*/ 2272413 w 3440310"/>
              <a:gd name="connsiteY13" fmla="*/ 72428 h 1342930"/>
              <a:gd name="connsiteX14" fmla="*/ 2127558 w 3440310"/>
              <a:gd name="connsiteY14" fmla="*/ 111660 h 1342930"/>
              <a:gd name="connsiteX15" fmla="*/ 1916311 w 3440310"/>
              <a:gd name="connsiteY15" fmla="*/ 147874 h 1342930"/>
              <a:gd name="connsiteX16" fmla="*/ 1671868 w 3440310"/>
              <a:gd name="connsiteY16" fmla="*/ 144855 h 1342930"/>
              <a:gd name="connsiteX17" fmla="*/ 1451566 w 3440310"/>
              <a:gd name="connsiteY17" fmla="*/ 153909 h 1342930"/>
              <a:gd name="connsiteX18" fmla="*/ 1161856 w 3440310"/>
              <a:gd name="connsiteY18" fmla="*/ 168998 h 1342930"/>
              <a:gd name="connsiteX19" fmla="*/ 974752 w 3440310"/>
              <a:gd name="connsiteY19" fmla="*/ 175034 h 1342930"/>
              <a:gd name="connsiteX20" fmla="*/ 854039 w 3440310"/>
              <a:gd name="connsiteY20" fmla="*/ 162962 h 1342930"/>
              <a:gd name="connsiteX21" fmla="*/ 754452 w 3440310"/>
              <a:gd name="connsiteY21" fmla="*/ 114678 h 1342930"/>
              <a:gd name="connsiteX22" fmla="*/ 525097 w 3440310"/>
              <a:gd name="connsiteY22" fmla="*/ 132784 h 1342930"/>
              <a:gd name="connsiteX23" fmla="*/ 434564 w 3440310"/>
              <a:gd name="connsiteY23" fmla="*/ 214265 h 1342930"/>
              <a:gd name="connsiteX24" fmla="*/ 304797 w 3440310"/>
              <a:gd name="connsiteY24" fmla="*/ 401370 h 1342930"/>
              <a:gd name="connsiteX25" fmla="*/ 211246 w 3440310"/>
              <a:gd name="connsiteY25" fmla="*/ 582439 h 1342930"/>
              <a:gd name="connsiteX26" fmla="*/ 190121 w 3440310"/>
              <a:gd name="connsiteY26" fmla="*/ 694099 h 1342930"/>
              <a:gd name="connsiteX27" fmla="*/ 117693 w 3440310"/>
              <a:gd name="connsiteY27" fmla="*/ 971739 h 1342930"/>
              <a:gd name="connsiteX28" fmla="*/ 93552 w 3440310"/>
              <a:gd name="connsiteY28" fmla="*/ 1176951 h 1342930"/>
              <a:gd name="connsiteX29" fmla="*/ 99587 w 3440310"/>
              <a:gd name="connsiteY29" fmla="*/ 1291627 h 1342930"/>
              <a:gd name="connsiteX30" fmla="*/ 0 w 3440310"/>
              <a:gd name="connsiteY30" fmla="*/ 1342930 h 1342930"/>
              <a:gd name="connsiteX0" fmla="*/ 3446875 w 3446875"/>
              <a:gd name="connsiteY0" fmla="*/ 1143755 h 1347725"/>
              <a:gd name="connsiteX1" fmla="*/ 3308056 w 3446875"/>
              <a:gd name="connsiteY1" fmla="*/ 1029077 h 1347725"/>
              <a:gd name="connsiteX2" fmla="*/ 3271842 w 3446875"/>
              <a:gd name="connsiteY2" fmla="*/ 947596 h 1347725"/>
              <a:gd name="connsiteX3" fmla="*/ 3232610 w 3446875"/>
              <a:gd name="connsiteY3" fmla="*/ 787652 h 1347725"/>
              <a:gd name="connsiteX4" fmla="*/ 3190361 w 3446875"/>
              <a:gd name="connsiteY4" fmla="*/ 606582 h 1347725"/>
              <a:gd name="connsiteX5" fmla="*/ 3120951 w 3446875"/>
              <a:gd name="connsiteY5" fmla="*/ 446638 h 1347725"/>
              <a:gd name="connsiteX6" fmla="*/ 3066630 w 3446875"/>
              <a:gd name="connsiteY6" fmla="*/ 265569 h 1347725"/>
              <a:gd name="connsiteX7" fmla="*/ 2979113 w 3446875"/>
              <a:gd name="connsiteY7" fmla="*/ 141838 h 1347725"/>
              <a:gd name="connsiteX8" fmla="*/ 2885561 w 3446875"/>
              <a:gd name="connsiteY8" fmla="*/ 60357 h 1347725"/>
              <a:gd name="connsiteX9" fmla="*/ 2755794 w 3446875"/>
              <a:gd name="connsiteY9" fmla="*/ 0 h 1347725"/>
              <a:gd name="connsiteX10" fmla="*/ 2665260 w 3446875"/>
              <a:gd name="connsiteY10" fmla="*/ 12072 h 1347725"/>
              <a:gd name="connsiteX11" fmla="*/ 2541529 w 3446875"/>
              <a:gd name="connsiteY11" fmla="*/ 15089 h 1347725"/>
              <a:gd name="connsiteX12" fmla="*/ 2399691 w 3446875"/>
              <a:gd name="connsiteY12" fmla="*/ 33196 h 1347725"/>
              <a:gd name="connsiteX13" fmla="*/ 2278978 w 3446875"/>
              <a:gd name="connsiteY13" fmla="*/ 72428 h 1347725"/>
              <a:gd name="connsiteX14" fmla="*/ 2134123 w 3446875"/>
              <a:gd name="connsiteY14" fmla="*/ 111660 h 1347725"/>
              <a:gd name="connsiteX15" fmla="*/ 1922876 w 3446875"/>
              <a:gd name="connsiteY15" fmla="*/ 147874 h 1347725"/>
              <a:gd name="connsiteX16" fmla="*/ 1678433 w 3446875"/>
              <a:gd name="connsiteY16" fmla="*/ 144855 h 1347725"/>
              <a:gd name="connsiteX17" fmla="*/ 1458131 w 3446875"/>
              <a:gd name="connsiteY17" fmla="*/ 153909 h 1347725"/>
              <a:gd name="connsiteX18" fmla="*/ 1168421 w 3446875"/>
              <a:gd name="connsiteY18" fmla="*/ 168998 h 1347725"/>
              <a:gd name="connsiteX19" fmla="*/ 981317 w 3446875"/>
              <a:gd name="connsiteY19" fmla="*/ 175034 h 1347725"/>
              <a:gd name="connsiteX20" fmla="*/ 860604 w 3446875"/>
              <a:gd name="connsiteY20" fmla="*/ 162962 h 1347725"/>
              <a:gd name="connsiteX21" fmla="*/ 761017 w 3446875"/>
              <a:gd name="connsiteY21" fmla="*/ 114678 h 1347725"/>
              <a:gd name="connsiteX22" fmla="*/ 531662 w 3446875"/>
              <a:gd name="connsiteY22" fmla="*/ 132784 h 1347725"/>
              <a:gd name="connsiteX23" fmla="*/ 441129 w 3446875"/>
              <a:gd name="connsiteY23" fmla="*/ 214265 h 1347725"/>
              <a:gd name="connsiteX24" fmla="*/ 311362 w 3446875"/>
              <a:gd name="connsiteY24" fmla="*/ 401370 h 1347725"/>
              <a:gd name="connsiteX25" fmla="*/ 217811 w 3446875"/>
              <a:gd name="connsiteY25" fmla="*/ 582439 h 1347725"/>
              <a:gd name="connsiteX26" fmla="*/ 196686 w 3446875"/>
              <a:gd name="connsiteY26" fmla="*/ 694099 h 1347725"/>
              <a:gd name="connsiteX27" fmla="*/ 124258 w 3446875"/>
              <a:gd name="connsiteY27" fmla="*/ 971739 h 1347725"/>
              <a:gd name="connsiteX28" fmla="*/ 100117 w 3446875"/>
              <a:gd name="connsiteY28" fmla="*/ 1176951 h 1347725"/>
              <a:gd name="connsiteX29" fmla="*/ 106152 w 3446875"/>
              <a:gd name="connsiteY29" fmla="*/ 1291627 h 1347725"/>
              <a:gd name="connsiteX30" fmla="*/ 6565 w 3446875"/>
              <a:gd name="connsiteY30" fmla="*/ 1342930 h 1347725"/>
              <a:gd name="connsiteX31" fmla="*/ 9582 w 3446875"/>
              <a:gd name="connsiteY31" fmla="*/ 1345947 h 1347725"/>
              <a:gd name="connsiteX0" fmla="*/ 3570080 w 3570080"/>
              <a:gd name="connsiteY0" fmla="*/ 1143755 h 1575301"/>
              <a:gd name="connsiteX1" fmla="*/ 3431261 w 3570080"/>
              <a:gd name="connsiteY1" fmla="*/ 1029077 h 1575301"/>
              <a:gd name="connsiteX2" fmla="*/ 3395047 w 3570080"/>
              <a:gd name="connsiteY2" fmla="*/ 947596 h 1575301"/>
              <a:gd name="connsiteX3" fmla="*/ 3355815 w 3570080"/>
              <a:gd name="connsiteY3" fmla="*/ 787652 h 1575301"/>
              <a:gd name="connsiteX4" fmla="*/ 3313566 w 3570080"/>
              <a:gd name="connsiteY4" fmla="*/ 606582 h 1575301"/>
              <a:gd name="connsiteX5" fmla="*/ 3244156 w 3570080"/>
              <a:gd name="connsiteY5" fmla="*/ 446638 h 1575301"/>
              <a:gd name="connsiteX6" fmla="*/ 3189835 w 3570080"/>
              <a:gd name="connsiteY6" fmla="*/ 265569 h 1575301"/>
              <a:gd name="connsiteX7" fmla="*/ 3102318 w 3570080"/>
              <a:gd name="connsiteY7" fmla="*/ 141838 h 1575301"/>
              <a:gd name="connsiteX8" fmla="*/ 3008766 w 3570080"/>
              <a:gd name="connsiteY8" fmla="*/ 60357 h 1575301"/>
              <a:gd name="connsiteX9" fmla="*/ 2878999 w 3570080"/>
              <a:gd name="connsiteY9" fmla="*/ 0 h 1575301"/>
              <a:gd name="connsiteX10" fmla="*/ 2788465 w 3570080"/>
              <a:gd name="connsiteY10" fmla="*/ 12072 h 1575301"/>
              <a:gd name="connsiteX11" fmla="*/ 2664734 w 3570080"/>
              <a:gd name="connsiteY11" fmla="*/ 15089 h 1575301"/>
              <a:gd name="connsiteX12" fmla="*/ 2522896 w 3570080"/>
              <a:gd name="connsiteY12" fmla="*/ 33196 h 1575301"/>
              <a:gd name="connsiteX13" fmla="*/ 2402183 w 3570080"/>
              <a:gd name="connsiteY13" fmla="*/ 72428 h 1575301"/>
              <a:gd name="connsiteX14" fmla="*/ 2257328 w 3570080"/>
              <a:gd name="connsiteY14" fmla="*/ 111660 h 1575301"/>
              <a:gd name="connsiteX15" fmla="*/ 2046081 w 3570080"/>
              <a:gd name="connsiteY15" fmla="*/ 147874 h 1575301"/>
              <a:gd name="connsiteX16" fmla="*/ 1801638 w 3570080"/>
              <a:gd name="connsiteY16" fmla="*/ 144855 h 1575301"/>
              <a:gd name="connsiteX17" fmla="*/ 1581336 w 3570080"/>
              <a:gd name="connsiteY17" fmla="*/ 153909 h 1575301"/>
              <a:gd name="connsiteX18" fmla="*/ 1291626 w 3570080"/>
              <a:gd name="connsiteY18" fmla="*/ 168998 h 1575301"/>
              <a:gd name="connsiteX19" fmla="*/ 1104522 w 3570080"/>
              <a:gd name="connsiteY19" fmla="*/ 175034 h 1575301"/>
              <a:gd name="connsiteX20" fmla="*/ 983809 w 3570080"/>
              <a:gd name="connsiteY20" fmla="*/ 162962 h 1575301"/>
              <a:gd name="connsiteX21" fmla="*/ 884222 w 3570080"/>
              <a:gd name="connsiteY21" fmla="*/ 114678 h 1575301"/>
              <a:gd name="connsiteX22" fmla="*/ 654867 w 3570080"/>
              <a:gd name="connsiteY22" fmla="*/ 132784 h 1575301"/>
              <a:gd name="connsiteX23" fmla="*/ 564334 w 3570080"/>
              <a:gd name="connsiteY23" fmla="*/ 214265 h 1575301"/>
              <a:gd name="connsiteX24" fmla="*/ 434567 w 3570080"/>
              <a:gd name="connsiteY24" fmla="*/ 401370 h 1575301"/>
              <a:gd name="connsiteX25" fmla="*/ 341016 w 3570080"/>
              <a:gd name="connsiteY25" fmla="*/ 582439 h 1575301"/>
              <a:gd name="connsiteX26" fmla="*/ 319891 w 3570080"/>
              <a:gd name="connsiteY26" fmla="*/ 694099 h 1575301"/>
              <a:gd name="connsiteX27" fmla="*/ 247463 w 3570080"/>
              <a:gd name="connsiteY27" fmla="*/ 971739 h 1575301"/>
              <a:gd name="connsiteX28" fmla="*/ 223322 w 3570080"/>
              <a:gd name="connsiteY28" fmla="*/ 1176951 h 1575301"/>
              <a:gd name="connsiteX29" fmla="*/ 229357 w 3570080"/>
              <a:gd name="connsiteY29" fmla="*/ 1291627 h 1575301"/>
              <a:gd name="connsiteX30" fmla="*/ 129770 w 3570080"/>
              <a:gd name="connsiteY30" fmla="*/ 1342930 h 1575301"/>
              <a:gd name="connsiteX31" fmla="*/ 2 w 3570080"/>
              <a:gd name="connsiteY31" fmla="*/ 1575301 h 1575301"/>
              <a:gd name="connsiteX0" fmla="*/ 3581619 w 3581619"/>
              <a:gd name="connsiteY0" fmla="*/ 1143755 h 1592513"/>
              <a:gd name="connsiteX1" fmla="*/ 3442800 w 3581619"/>
              <a:gd name="connsiteY1" fmla="*/ 1029077 h 1592513"/>
              <a:gd name="connsiteX2" fmla="*/ 3406586 w 3581619"/>
              <a:gd name="connsiteY2" fmla="*/ 947596 h 1592513"/>
              <a:gd name="connsiteX3" fmla="*/ 3367354 w 3581619"/>
              <a:gd name="connsiteY3" fmla="*/ 787652 h 1592513"/>
              <a:gd name="connsiteX4" fmla="*/ 3325105 w 3581619"/>
              <a:gd name="connsiteY4" fmla="*/ 606582 h 1592513"/>
              <a:gd name="connsiteX5" fmla="*/ 3255695 w 3581619"/>
              <a:gd name="connsiteY5" fmla="*/ 446638 h 1592513"/>
              <a:gd name="connsiteX6" fmla="*/ 3201374 w 3581619"/>
              <a:gd name="connsiteY6" fmla="*/ 265569 h 1592513"/>
              <a:gd name="connsiteX7" fmla="*/ 3113857 w 3581619"/>
              <a:gd name="connsiteY7" fmla="*/ 141838 h 1592513"/>
              <a:gd name="connsiteX8" fmla="*/ 3020305 w 3581619"/>
              <a:gd name="connsiteY8" fmla="*/ 60357 h 1592513"/>
              <a:gd name="connsiteX9" fmla="*/ 2890538 w 3581619"/>
              <a:gd name="connsiteY9" fmla="*/ 0 h 1592513"/>
              <a:gd name="connsiteX10" fmla="*/ 2800004 w 3581619"/>
              <a:gd name="connsiteY10" fmla="*/ 12072 h 1592513"/>
              <a:gd name="connsiteX11" fmla="*/ 2676273 w 3581619"/>
              <a:gd name="connsiteY11" fmla="*/ 15089 h 1592513"/>
              <a:gd name="connsiteX12" fmla="*/ 2534435 w 3581619"/>
              <a:gd name="connsiteY12" fmla="*/ 33196 h 1592513"/>
              <a:gd name="connsiteX13" fmla="*/ 2413722 w 3581619"/>
              <a:gd name="connsiteY13" fmla="*/ 72428 h 1592513"/>
              <a:gd name="connsiteX14" fmla="*/ 2268867 w 3581619"/>
              <a:gd name="connsiteY14" fmla="*/ 111660 h 1592513"/>
              <a:gd name="connsiteX15" fmla="*/ 2057620 w 3581619"/>
              <a:gd name="connsiteY15" fmla="*/ 147874 h 1592513"/>
              <a:gd name="connsiteX16" fmla="*/ 1813177 w 3581619"/>
              <a:gd name="connsiteY16" fmla="*/ 144855 h 1592513"/>
              <a:gd name="connsiteX17" fmla="*/ 1592875 w 3581619"/>
              <a:gd name="connsiteY17" fmla="*/ 153909 h 1592513"/>
              <a:gd name="connsiteX18" fmla="*/ 1303165 w 3581619"/>
              <a:gd name="connsiteY18" fmla="*/ 168998 h 1592513"/>
              <a:gd name="connsiteX19" fmla="*/ 1116061 w 3581619"/>
              <a:gd name="connsiteY19" fmla="*/ 175034 h 1592513"/>
              <a:gd name="connsiteX20" fmla="*/ 995348 w 3581619"/>
              <a:gd name="connsiteY20" fmla="*/ 162962 h 1592513"/>
              <a:gd name="connsiteX21" fmla="*/ 895761 w 3581619"/>
              <a:gd name="connsiteY21" fmla="*/ 114678 h 1592513"/>
              <a:gd name="connsiteX22" fmla="*/ 666406 w 3581619"/>
              <a:gd name="connsiteY22" fmla="*/ 132784 h 1592513"/>
              <a:gd name="connsiteX23" fmla="*/ 575873 w 3581619"/>
              <a:gd name="connsiteY23" fmla="*/ 214265 h 1592513"/>
              <a:gd name="connsiteX24" fmla="*/ 446106 w 3581619"/>
              <a:gd name="connsiteY24" fmla="*/ 401370 h 1592513"/>
              <a:gd name="connsiteX25" fmla="*/ 352555 w 3581619"/>
              <a:gd name="connsiteY25" fmla="*/ 582439 h 1592513"/>
              <a:gd name="connsiteX26" fmla="*/ 331430 w 3581619"/>
              <a:gd name="connsiteY26" fmla="*/ 694099 h 1592513"/>
              <a:gd name="connsiteX27" fmla="*/ 259002 w 3581619"/>
              <a:gd name="connsiteY27" fmla="*/ 971739 h 1592513"/>
              <a:gd name="connsiteX28" fmla="*/ 234861 w 3581619"/>
              <a:gd name="connsiteY28" fmla="*/ 1176951 h 1592513"/>
              <a:gd name="connsiteX29" fmla="*/ 240896 w 3581619"/>
              <a:gd name="connsiteY29" fmla="*/ 1291627 h 1592513"/>
              <a:gd name="connsiteX30" fmla="*/ 141309 w 3581619"/>
              <a:gd name="connsiteY30" fmla="*/ 1342930 h 1592513"/>
              <a:gd name="connsiteX31" fmla="*/ 11541 w 3581619"/>
              <a:gd name="connsiteY31" fmla="*/ 1575301 h 1592513"/>
              <a:gd name="connsiteX32" fmla="*/ 5508 w 3581619"/>
              <a:gd name="connsiteY32" fmla="*/ 1575301 h 1592513"/>
              <a:gd name="connsiteX0" fmla="*/ 3714931 w 3714931"/>
              <a:gd name="connsiteY0" fmla="*/ 1143755 h 1762406"/>
              <a:gd name="connsiteX1" fmla="*/ 3576112 w 3714931"/>
              <a:gd name="connsiteY1" fmla="*/ 1029077 h 1762406"/>
              <a:gd name="connsiteX2" fmla="*/ 3539898 w 3714931"/>
              <a:gd name="connsiteY2" fmla="*/ 947596 h 1762406"/>
              <a:gd name="connsiteX3" fmla="*/ 3500666 w 3714931"/>
              <a:gd name="connsiteY3" fmla="*/ 787652 h 1762406"/>
              <a:gd name="connsiteX4" fmla="*/ 3458417 w 3714931"/>
              <a:gd name="connsiteY4" fmla="*/ 606582 h 1762406"/>
              <a:gd name="connsiteX5" fmla="*/ 3389007 w 3714931"/>
              <a:gd name="connsiteY5" fmla="*/ 446638 h 1762406"/>
              <a:gd name="connsiteX6" fmla="*/ 3334686 w 3714931"/>
              <a:gd name="connsiteY6" fmla="*/ 265569 h 1762406"/>
              <a:gd name="connsiteX7" fmla="*/ 3247169 w 3714931"/>
              <a:gd name="connsiteY7" fmla="*/ 141838 h 1762406"/>
              <a:gd name="connsiteX8" fmla="*/ 3153617 w 3714931"/>
              <a:gd name="connsiteY8" fmla="*/ 60357 h 1762406"/>
              <a:gd name="connsiteX9" fmla="*/ 3023850 w 3714931"/>
              <a:gd name="connsiteY9" fmla="*/ 0 h 1762406"/>
              <a:gd name="connsiteX10" fmla="*/ 2933316 w 3714931"/>
              <a:gd name="connsiteY10" fmla="*/ 12072 h 1762406"/>
              <a:gd name="connsiteX11" fmla="*/ 2809585 w 3714931"/>
              <a:gd name="connsiteY11" fmla="*/ 15089 h 1762406"/>
              <a:gd name="connsiteX12" fmla="*/ 2667747 w 3714931"/>
              <a:gd name="connsiteY12" fmla="*/ 33196 h 1762406"/>
              <a:gd name="connsiteX13" fmla="*/ 2547034 w 3714931"/>
              <a:gd name="connsiteY13" fmla="*/ 72428 h 1762406"/>
              <a:gd name="connsiteX14" fmla="*/ 2402179 w 3714931"/>
              <a:gd name="connsiteY14" fmla="*/ 111660 h 1762406"/>
              <a:gd name="connsiteX15" fmla="*/ 2190932 w 3714931"/>
              <a:gd name="connsiteY15" fmla="*/ 147874 h 1762406"/>
              <a:gd name="connsiteX16" fmla="*/ 1946489 w 3714931"/>
              <a:gd name="connsiteY16" fmla="*/ 144855 h 1762406"/>
              <a:gd name="connsiteX17" fmla="*/ 1726187 w 3714931"/>
              <a:gd name="connsiteY17" fmla="*/ 153909 h 1762406"/>
              <a:gd name="connsiteX18" fmla="*/ 1436477 w 3714931"/>
              <a:gd name="connsiteY18" fmla="*/ 168998 h 1762406"/>
              <a:gd name="connsiteX19" fmla="*/ 1249373 w 3714931"/>
              <a:gd name="connsiteY19" fmla="*/ 175034 h 1762406"/>
              <a:gd name="connsiteX20" fmla="*/ 1128660 w 3714931"/>
              <a:gd name="connsiteY20" fmla="*/ 162962 h 1762406"/>
              <a:gd name="connsiteX21" fmla="*/ 1029073 w 3714931"/>
              <a:gd name="connsiteY21" fmla="*/ 114678 h 1762406"/>
              <a:gd name="connsiteX22" fmla="*/ 799718 w 3714931"/>
              <a:gd name="connsiteY22" fmla="*/ 132784 h 1762406"/>
              <a:gd name="connsiteX23" fmla="*/ 709185 w 3714931"/>
              <a:gd name="connsiteY23" fmla="*/ 214265 h 1762406"/>
              <a:gd name="connsiteX24" fmla="*/ 579418 w 3714931"/>
              <a:gd name="connsiteY24" fmla="*/ 401370 h 1762406"/>
              <a:gd name="connsiteX25" fmla="*/ 485867 w 3714931"/>
              <a:gd name="connsiteY25" fmla="*/ 582439 h 1762406"/>
              <a:gd name="connsiteX26" fmla="*/ 464742 w 3714931"/>
              <a:gd name="connsiteY26" fmla="*/ 694099 h 1762406"/>
              <a:gd name="connsiteX27" fmla="*/ 392314 w 3714931"/>
              <a:gd name="connsiteY27" fmla="*/ 971739 h 1762406"/>
              <a:gd name="connsiteX28" fmla="*/ 368173 w 3714931"/>
              <a:gd name="connsiteY28" fmla="*/ 1176951 h 1762406"/>
              <a:gd name="connsiteX29" fmla="*/ 374208 w 3714931"/>
              <a:gd name="connsiteY29" fmla="*/ 1291627 h 1762406"/>
              <a:gd name="connsiteX30" fmla="*/ 274621 w 3714931"/>
              <a:gd name="connsiteY30" fmla="*/ 1342930 h 1762406"/>
              <a:gd name="connsiteX31" fmla="*/ 144853 w 3714931"/>
              <a:gd name="connsiteY31" fmla="*/ 1575301 h 1762406"/>
              <a:gd name="connsiteX32" fmla="*/ 0 w 3714931"/>
              <a:gd name="connsiteY32" fmla="*/ 1762406 h 1762406"/>
              <a:gd name="connsiteX0" fmla="*/ 3725660 w 3725660"/>
              <a:gd name="connsiteY0" fmla="*/ 1143755 h 1778130"/>
              <a:gd name="connsiteX1" fmla="*/ 3586841 w 3725660"/>
              <a:gd name="connsiteY1" fmla="*/ 1029077 h 1778130"/>
              <a:gd name="connsiteX2" fmla="*/ 3550627 w 3725660"/>
              <a:gd name="connsiteY2" fmla="*/ 947596 h 1778130"/>
              <a:gd name="connsiteX3" fmla="*/ 3511395 w 3725660"/>
              <a:gd name="connsiteY3" fmla="*/ 787652 h 1778130"/>
              <a:gd name="connsiteX4" fmla="*/ 3469146 w 3725660"/>
              <a:gd name="connsiteY4" fmla="*/ 606582 h 1778130"/>
              <a:gd name="connsiteX5" fmla="*/ 3399736 w 3725660"/>
              <a:gd name="connsiteY5" fmla="*/ 446638 h 1778130"/>
              <a:gd name="connsiteX6" fmla="*/ 3345415 w 3725660"/>
              <a:gd name="connsiteY6" fmla="*/ 265569 h 1778130"/>
              <a:gd name="connsiteX7" fmla="*/ 3257898 w 3725660"/>
              <a:gd name="connsiteY7" fmla="*/ 141838 h 1778130"/>
              <a:gd name="connsiteX8" fmla="*/ 3164346 w 3725660"/>
              <a:gd name="connsiteY8" fmla="*/ 60357 h 1778130"/>
              <a:gd name="connsiteX9" fmla="*/ 3034579 w 3725660"/>
              <a:gd name="connsiteY9" fmla="*/ 0 h 1778130"/>
              <a:gd name="connsiteX10" fmla="*/ 2944045 w 3725660"/>
              <a:gd name="connsiteY10" fmla="*/ 12072 h 1778130"/>
              <a:gd name="connsiteX11" fmla="*/ 2820314 w 3725660"/>
              <a:gd name="connsiteY11" fmla="*/ 15089 h 1778130"/>
              <a:gd name="connsiteX12" fmla="*/ 2678476 w 3725660"/>
              <a:gd name="connsiteY12" fmla="*/ 33196 h 1778130"/>
              <a:gd name="connsiteX13" fmla="*/ 2557763 w 3725660"/>
              <a:gd name="connsiteY13" fmla="*/ 72428 h 1778130"/>
              <a:gd name="connsiteX14" fmla="*/ 2412908 w 3725660"/>
              <a:gd name="connsiteY14" fmla="*/ 111660 h 1778130"/>
              <a:gd name="connsiteX15" fmla="*/ 2201661 w 3725660"/>
              <a:gd name="connsiteY15" fmla="*/ 147874 h 1778130"/>
              <a:gd name="connsiteX16" fmla="*/ 1957218 w 3725660"/>
              <a:gd name="connsiteY16" fmla="*/ 144855 h 1778130"/>
              <a:gd name="connsiteX17" fmla="*/ 1736916 w 3725660"/>
              <a:gd name="connsiteY17" fmla="*/ 153909 h 1778130"/>
              <a:gd name="connsiteX18" fmla="*/ 1447206 w 3725660"/>
              <a:gd name="connsiteY18" fmla="*/ 168998 h 1778130"/>
              <a:gd name="connsiteX19" fmla="*/ 1260102 w 3725660"/>
              <a:gd name="connsiteY19" fmla="*/ 175034 h 1778130"/>
              <a:gd name="connsiteX20" fmla="*/ 1139389 w 3725660"/>
              <a:gd name="connsiteY20" fmla="*/ 162962 h 1778130"/>
              <a:gd name="connsiteX21" fmla="*/ 1039802 w 3725660"/>
              <a:gd name="connsiteY21" fmla="*/ 114678 h 1778130"/>
              <a:gd name="connsiteX22" fmla="*/ 810447 w 3725660"/>
              <a:gd name="connsiteY22" fmla="*/ 132784 h 1778130"/>
              <a:gd name="connsiteX23" fmla="*/ 719914 w 3725660"/>
              <a:gd name="connsiteY23" fmla="*/ 214265 h 1778130"/>
              <a:gd name="connsiteX24" fmla="*/ 590147 w 3725660"/>
              <a:gd name="connsiteY24" fmla="*/ 401370 h 1778130"/>
              <a:gd name="connsiteX25" fmla="*/ 496596 w 3725660"/>
              <a:gd name="connsiteY25" fmla="*/ 582439 h 1778130"/>
              <a:gd name="connsiteX26" fmla="*/ 475471 w 3725660"/>
              <a:gd name="connsiteY26" fmla="*/ 694099 h 1778130"/>
              <a:gd name="connsiteX27" fmla="*/ 403043 w 3725660"/>
              <a:gd name="connsiteY27" fmla="*/ 971739 h 1778130"/>
              <a:gd name="connsiteX28" fmla="*/ 378902 w 3725660"/>
              <a:gd name="connsiteY28" fmla="*/ 1176951 h 1778130"/>
              <a:gd name="connsiteX29" fmla="*/ 384937 w 3725660"/>
              <a:gd name="connsiteY29" fmla="*/ 1291627 h 1778130"/>
              <a:gd name="connsiteX30" fmla="*/ 285350 w 3725660"/>
              <a:gd name="connsiteY30" fmla="*/ 1342930 h 1778130"/>
              <a:gd name="connsiteX31" fmla="*/ 155582 w 3725660"/>
              <a:gd name="connsiteY31" fmla="*/ 1575301 h 1778130"/>
              <a:gd name="connsiteX32" fmla="*/ 10729 w 3725660"/>
              <a:gd name="connsiteY32" fmla="*/ 1762406 h 1778130"/>
              <a:gd name="connsiteX33" fmla="*/ 10730 w 3725660"/>
              <a:gd name="connsiteY33" fmla="*/ 1768441 h 1778130"/>
              <a:gd name="connsiteX0" fmla="*/ 3835643 w 3835643"/>
              <a:gd name="connsiteY0" fmla="*/ 1143755 h 1772583"/>
              <a:gd name="connsiteX1" fmla="*/ 3696824 w 3835643"/>
              <a:gd name="connsiteY1" fmla="*/ 1029077 h 1772583"/>
              <a:gd name="connsiteX2" fmla="*/ 3660610 w 3835643"/>
              <a:gd name="connsiteY2" fmla="*/ 947596 h 1772583"/>
              <a:gd name="connsiteX3" fmla="*/ 3621378 w 3835643"/>
              <a:gd name="connsiteY3" fmla="*/ 787652 h 1772583"/>
              <a:gd name="connsiteX4" fmla="*/ 3579129 w 3835643"/>
              <a:gd name="connsiteY4" fmla="*/ 606582 h 1772583"/>
              <a:gd name="connsiteX5" fmla="*/ 3509719 w 3835643"/>
              <a:gd name="connsiteY5" fmla="*/ 446638 h 1772583"/>
              <a:gd name="connsiteX6" fmla="*/ 3455398 w 3835643"/>
              <a:gd name="connsiteY6" fmla="*/ 265569 h 1772583"/>
              <a:gd name="connsiteX7" fmla="*/ 3367881 w 3835643"/>
              <a:gd name="connsiteY7" fmla="*/ 141838 h 1772583"/>
              <a:gd name="connsiteX8" fmla="*/ 3274329 w 3835643"/>
              <a:gd name="connsiteY8" fmla="*/ 60357 h 1772583"/>
              <a:gd name="connsiteX9" fmla="*/ 3144562 w 3835643"/>
              <a:gd name="connsiteY9" fmla="*/ 0 h 1772583"/>
              <a:gd name="connsiteX10" fmla="*/ 3054028 w 3835643"/>
              <a:gd name="connsiteY10" fmla="*/ 12072 h 1772583"/>
              <a:gd name="connsiteX11" fmla="*/ 2930297 w 3835643"/>
              <a:gd name="connsiteY11" fmla="*/ 15089 h 1772583"/>
              <a:gd name="connsiteX12" fmla="*/ 2788459 w 3835643"/>
              <a:gd name="connsiteY12" fmla="*/ 33196 h 1772583"/>
              <a:gd name="connsiteX13" fmla="*/ 2667746 w 3835643"/>
              <a:gd name="connsiteY13" fmla="*/ 72428 h 1772583"/>
              <a:gd name="connsiteX14" fmla="*/ 2522891 w 3835643"/>
              <a:gd name="connsiteY14" fmla="*/ 111660 h 1772583"/>
              <a:gd name="connsiteX15" fmla="*/ 2311644 w 3835643"/>
              <a:gd name="connsiteY15" fmla="*/ 147874 h 1772583"/>
              <a:gd name="connsiteX16" fmla="*/ 2067201 w 3835643"/>
              <a:gd name="connsiteY16" fmla="*/ 144855 h 1772583"/>
              <a:gd name="connsiteX17" fmla="*/ 1846899 w 3835643"/>
              <a:gd name="connsiteY17" fmla="*/ 153909 h 1772583"/>
              <a:gd name="connsiteX18" fmla="*/ 1557189 w 3835643"/>
              <a:gd name="connsiteY18" fmla="*/ 168998 h 1772583"/>
              <a:gd name="connsiteX19" fmla="*/ 1370085 w 3835643"/>
              <a:gd name="connsiteY19" fmla="*/ 175034 h 1772583"/>
              <a:gd name="connsiteX20" fmla="*/ 1249372 w 3835643"/>
              <a:gd name="connsiteY20" fmla="*/ 162962 h 1772583"/>
              <a:gd name="connsiteX21" fmla="*/ 1149785 w 3835643"/>
              <a:gd name="connsiteY21" fmla="*/ 114678 h 1772583"/>
              <a:gd name="connsiteX22" fmla="*/ 920430 w 3835643"/>
              <a:gd name="connsiteY22" fmla="*/ 132784 h 1772583"/>
              <a:gd name="connsiteX23" fmla="*/ 829897 w 3835643"/>
              <a:gd name="connsiteY23" fmla="*/ 214265 h 1772583"/>
              <a:gd name="connsiteX24" fmla="*/ 700130 w 3835643"/>
              <a:gd name="connsiteY24" fmla="*/ 401370 h 1772583"/>
              <a:gd name="connsiteX25" fmla="*/ 606579 w 3835643"/>
              <a:gd name="connsiteY25" fmla="*/ 582439 h 1772583"/>
              <a:gd name="connsiteX26" fmla="*/ 585454 w 3835643"/>
              <a:gd name="connsiteY26" fmla="*/ 694099 h 1772583"/>
              <a:gd name="connsiteX27" fmla="*/ 513026 w 3835643"/>
              <a:gd name="connsiteY27" fmla="*/ 971739 h 1772583"/>
              <a:gd name="connsiteX28" fmla="*/ 488885 w 3835643"/>
              <a:gd name="connsiteY28" fmla="*/ 1176951 h 1772583"/>
              <a:gd name="connsiteX29" fmla="*/ 494920 w 3835643"/>
              <a:gd name="connsiteY29" fmla="*/ 1291627 h 1772583"/>
              <a:gd name="connsiteX30" fmla="*/ 395333 w 3835643"/>
              <a:gd name="connsiteY30" fmla="*/ 1342930 h 1772583"/>
              <a:gd name="connsiteX31" fmla="*/ 265565 w 3835643"/>
              <a:gd name="connsiteY31" fmla="*/ 1575301 h 1772583"/>
              <a:gd name="connsiteX32" fmla="*/ 120712 w 3835643"/>
              <a:gd name="connsiteY32" fmla="*/ 1762406 h 1772583"/>
              <a:gd name="connsiteX33" fmla="*/ 0 w 3835643"/>
              <a:gd name="connsiteY33" fmla="*/ 1741281 h 1772583"/>
              <a:gd name="connsiteX0" fmla="*/ 3843763 w 3843763"/>
              <a:gd name="connsiteY0" fmla="*/ 1143755 h 1772583"/>
              <a:gd name="connsiteX1" fmla="*/ 3704944 w 3843763"/>
              <a:gd name="connsiteY1" fmla="*/ 1029077 h 1772583"/>
              <a:gd name="connsiteX2" fmla="*/ 3668730 w 3843763"/>
              <a:gd name="connsiteY2" fmla="*/ 947596 h 1772583"/>
              <a:gd name="connsiteX3" fmla="*/ 3629498 w 3843763"/>
              <a:gd name="connsiteY3" fmla="*/ 787652 h 1772583"/>
              <a:gd name="connsiteX4" fmla="*/ 3587249 w 3843763"/>
              <a:gd name="connsiteY4" fmla="*/ 606582 h 1772583"/>
              <a:gd name="connsiteX5" fmla="*/ 3517839 w 3843763"/>
              <a:gd name="connsiteY5" fmla="*/ 446638 h 1772583"/>
              <a:gd name="connsiteX6" fmla="*/ 3463518 w 3843763"/>
              <a:gd name="connsiteY6" fmla="*/ 265569 h 1772583"/>
              <a:gd name="connsiteX7" fmla="*/ 3376001 w 3843763"/>
              <a:gd name="connsiteY7" fmla="*/ 141838 h 1772583"/>
              <a:gd name="connsiteX8" fmla="*/ 3282449 w 3843763"/>
              <a:gd name="connsiteY8" fmla="*/ 60357 h 1772583"/>
              <a:gd name="connsiteX9" fmla="*/ 3152682 w 3843763"/>
              <a:gd name="connsiteY9" fmla="*/ 0 h 1772583"/>
              <a:gd name="connsiteX10" fmla="*/ 3062148 w 3843763"/>
              <a:gd name="connsiteY10" fmla="*/ 12072 h 1772583"/>
              <a:gd name="connsiteX11" fmla="*/ 2938417 w 3843763"/>
              <a:gd name="connsiteY11" fmla="*/ 15089 h 1772583"/>
              <a:gd name="connsiteX12" fmla="*/ 2796579 w 3843763"/>
              <a:gd name="connsiteY12" fmla="*/ 33196 h 1772583"/>
              <a:gd name="connsiteX13" fmla="*/ 2675866 w 3843763"/>
              <a:gd name="connsiteY13" fmla="*/ 72428 h 1772583"/>
              <a:gd name="connsiteX14" fmla="*/ 2531011 w 3843763"/>
              <a:gd name="connsiteY14" fmla="*/ 111660 h 1772583"/>
              <a:gd name="connsiteX15" fmla="*/ 2319764 w 3843763"/>
              <a:gd name="connsiteY15" fmla="*/ 147874 h 1772583"/>
              <a:gd name="connsiteX16" fmla="*/ 2075321 w 3843763"/>
              <a:gd name="connsiteY16" fmla="*/ 144855 h 1772583"/>
              <a:gd name="connsiteX17" fmla="*/ 1855019 w 3843763"/>
              <a:gd name="connsiteY17" fmla="*/ 153909 h 1772583"/>
              <a:gd name="connsiteX18" fmla="*/ 1565309 w 3843763"/>
              <a:gd name="connsiteY18" fmla="*/ 168998 h 1772583"/>
              <a:gd name="connsiteX19" fmla="*/ 1378205 w 3843763"/>
              <a:gd name="connsiteY19" fmla="*/ 175034 h 1772583"/>
              <a:gd name="connsiteX20" fmla="*/ 1257492 w 3843763"/>
              <a:gd name="connsiteY20" fmla="*/ 162962 h 1772583"/>
              <a:gd name="connsiteX21" fmla="*/ 1157905 w 3843763"/>
              <a:gd name="connsiteY21" fmla="*/ 114678 h 1772583"/>
              <a:gd name="connsiteX22" fmla="*/ 928550 w 3843763"/>
              <a:gd name="connsiteY22" fmla="*/ 132784 h 1772583"/>
              <a:gd name="connsiteX23" fmla="*/ 838017 w 3843763"/>
              <a:gd name="connsiteY23" fmla="*/ 214265 h 1772583"/>
              <a:gd name="connsiteX24" fmla="*/ 708250 w 3843763"/>
              <a:gd name="connsiteY24" fmla="*/ 401370 h 1772583"/>
              <a:gd name="connsiteX25" fmla="*/ 614699 w 3843763"/>
              <a:gd name="connsiteY25" fmla="*/ 582439 h 1772583"/>
              <a:gd name="connsiteX26" fmla="*/ 593574 w 3843763"/>
              <a:gd name="connsiteY26" fmla="*/ 694099 h 1772583"/>
              <a:gd name="connsiteX27" fmla="*/ 521146 w 3843763"/>
              <a:gd name="connsiteY27" fmla="*/ 971739 h 1772583"/>
              <a:gd name="connsiteX28" fmla="*/ 497005 w 3843763"/>
              <a:gd name="connsiteY28" fmla="*/ 1176951 h 1772583"/>
              <a:gd name="connsiteX29" fmla="*/ 503040 w 3843763"/>
              <a:gd name="connsiteY29" fmla="*/ 1291627 h 1772583"/>
              <a:gd name="connsiteX30" fmla="*/ 403453 w 3843763"/>
              <a:gd name="connsiteY30" fmla="*/ 1342930 h 1772583"/>
              <a:gd name="connsiteX31" fmla="*/ 273685 w 3843763"/>
              <a:gd name="connsiteY31" fmla="*/ 1575301 h 1772583"/>
              <a:gd name="connsiteX32" fmla="*/ 128832 w 3843763"/>
              <a:gd name="connsiteY32" fmla="*/ 1762406 h 1772583"/>
              <a:gd name="connsiteX33" fmla="*/ 8120 w 3843763"/>
              <a:gd name="connsiteY33" fmla="*/ 1741281 h 1772583"/>
              <a:gd name="connsiteX34" fmla="*/ 11139 w 3843763"/>
              <a:gd name="connsiteY34" fmla="*/ 1750335 h 1772583"/>
              <a:gd name="connsiteX0" fmla="*/ 3929198 w 3929198"/>
              <a:gd name="connsiteY0" fmla="*/ 1143755 h 1783531"/>
              <a:gd name="connsiteX1" fmla="*/ 3790379 w 3929198"/>
              <a:gd name="connsiteY1" fmla="*/ 1029077 h 1783531"/>
              <a:gd name="connsiteX2" fmla="*/ 3754165 w 3929198"/>
              <a:gd name="connsiteY2" fmla="*/ 947596 h 1783531"/>
              <a:gd name="connsiteX3" fmla="*/ 3714933 w 3929198"/>
              <a:gd name="connsiteY3" fmla="*/ 787652 h 1783531"/>
              <a:gd name="connsiteX4" fmla="*/ 3672684 w 3929198"/>
              <a:gd name="connsiteY4" fmla="*/ 606582 h 1783531"/>
              <a:gd name="connsiteX5" fmla="*/ 3603274 w 3929198"/>
              <a:gd name="connsiteY5" fmla="*/ 446638 h 1783531"/>
              <a:gd name="connsiteX6" fmla="*/ 3548953 w 3929198"/>
              <a:gd name="connsiteY6" fmla="*/ 265569 h 1783531"/>
              <a:gd name="connsiteX7" fmla="*/ 3461436 w 3929198"/>
              <a:gd name="connsiteY7" fmla="*/ 141838 h 1783531"/>
              <a:gd name="connsiteX8" fmla="*/ 3367884 w 3929198"/>
              <a:gd name="connsiteY8" fmla="*/ 60357 h 1783531"/>
              <a:gd name="connsiteX9" fmla="*/ 3238117 w 3929198"/>
              <a:gd name="connsiteY9" fmla="*/ 0 h 1783531"/>
              <a:gd name="connsiteX10" fmla="*/ 3147583 w 3929198"/>
              <a:gd name="connsiteY10" fmla="*/ 12072 h 1783531"/>
              <a:gd name="connsiteX11" fmla="*/ 3023852 w 3929198"/>
              <a:gd name="connsiteY11" fmla="*/ 15089 h 1783531"/>
              <a:gd name="connsiteX12" fmla="*/ 2882014 w 3929198"/>
              <a:gd name="connsiteY12" fmla="*/ 33196 h 1783531"/>
              <a:gd name="connsiteX13" fmla="*/ 2761301 w 3929198"/>
              <a:gd name="connsiteY13" fmla="*/ 72428 h 1783531"/>
              <a:gd name="connsiteX14" fmla="*/ 2616446 w 3929198"/>
              <a:gd name="connsiteY14" fmla="*/ 111660 h 1783531"/>
              <a:gd name="connsiteX15" fmla="*/ 2405199 w 3929198"/>
              <a:gd name="connsiteY15" fmla="*/ 147874 h 1783531"/>
              <a:gd name="connsiteX16" fmla="*/ 2160756 w 3929198"/>
              <a:gd name="connsiteY16" fmla="*/ 144855 h 1783531"/>
              <a:gd name="connsiteX17" fmla="*/ 1940454 w 3929198"/>
              <a:gd name="connsiteY17" fmla="*/ 153909 h 1783531"/>
              <a:gd name="connsiteX18" fmla="*/ 1650744 w 3929198"/>
              <a:gd name="connsiteY18" fmla="*/ 168998 h 1783531"/>
              <a:gd name="connsiteX19" fmla="*/ 1463640 w 3929198"/>
              <a:gd name="connsiteY19" fmla="*/ 175034 h 1783531"/>
              <a:gd name="connsiteX20" fmla="*/ 1342927 w 3929198"/>
              <a:gd name="connsiteY20" fmla="*/ 162962 h 1783531"/>
              <a:gd name="connsiteX21" fmla="*/ 1243340 w 3929198"/>
              <a:gd name="connsiteY21" fmla="*/ 114678 h 1783531"/>
              <a:gd name="connsiteX22" fmla="*/ 1013985 w 3929198"/>
              <a:gd name="connsiteY22" fmla="*/ 132784 h 1783531"/>
              <a:gd name="connsiteX23" fmla="*/ 923452 w 3929198"/>
              <a:gd name="connsiteY23" fmla="*/ 214265 h 1783531"/>
              <a:gd name="connsiteX24" fmla="*/ 793685 w 3929198"/>
              <a:gd name="connsiteY24" fmla="*/ 401370 h 1783531"/>
              <a:gd name="connsiteX25" fmla="*/ 700134 w 3929198"/>
              <a:gd name="connsiteY25" fmla="*/ 582439 h 1783531"/>
              <a:gd name="connsiteX26" fmla="*/ 679009 w 3929198"/>
              <a:gd name="connsiteY26" fmla="*/ 694099 h 1783531"/>
              <a:gd name="connsiteX27" fmla="*/ 606581 w 3929198"/>
              <a:gd name="connsiteY27" fmla="*/ 971739 h 1783531"/>
              <a:gd name="connsiteX28" fmla="*/ 582440 w 3929198"/>
              <a:gd name="connsiteY28" fmla="*/ 1176951 h 1783531"/>
              <a:gd name="connsiteX29" fmla="*/ 588475 w 3929198"/>
              <a:gd name="connsiteY29" fmla="*/ 1291627 h 1783531"/>
              <a:gd name="connsiteX30" fmla="*/ 488888 w 3929198"/>
              <a:gd name="connsiteY30" fmla="*/ 1342930 h 1783531"/>
              <a:gd name="connsiteX31" fmla="*/ 359120 w 3929198"/>
              <a:gd name="connsiteY31" fmla="*/ 1575301 h 1783531"/>
              <a:gd name="connsiteX32" fmla="*/ 214267 w 3929198"/>
              <a:gd name="connsiteY32" fmla="*/ 1762406 h 1783531"/>
              <a:gd name="connsiteX33" fmla="*/ 93555 w 3929198"/>
              <a:gd name="connsiteY33" fmla="*/ 1741281 h 1783531"/>
              <a:gd name="connsiteX34" fmla="*/ 3 w 3929198"/>
              <a:gd name="connsiteY34" fmla="*/ 1783531 h 1783531"/>
              <a:gd name="connsiteX0" fmla="*/ 3936124 w 3936124"/>
              <a:gd name="connsiteY0" fmla="*/ 1143755 h 1785349"/>
              <a:gd name="connsiteX1" fmla="*/ 3797305 w 3936124"/>
              <a:gd name="connsiteY1" fmla="*/ 1029077 h 1785349"/>
              <a:gd name="connsiteX2" fmla="*/ 3761091 w 3936124"/>
              <a:gd name="connsiteY2" fmla="*/ 947596 h 1785349"/>
              <a:gd name="connsiteX3" fmla="*/ 3721859 w 3936124"/>
              <a:gd name="connsiteY3" fmla="*/ 787652 h 1785349"/>
              <a:gd name="connsiteX4" fmla="*/ 3679610 w 3936124"/>
              <a:gd name="connsiteY4" fmla="*/ 606582 h 1785349"/>
              <a:gd name="connsiteX5" fmla="*/ 3610200 w 3936124"/>
              <a:gd name="connsiteY5" fmla="*/ 446638 h 1785349"/>
              <a:gd name="connsiteX6" fmla="*/ 3555879 w 3936124"/>
              <a:gd name="connsiteY6" fmla="*/ 265569 h 1785349"/>
              <a:gd name="connsiteX7" fmla="*/ 3468362 w 3936124"/>
              <a:gd name="connsiteY7" fmla="*/ 141838 h 1785349"/>
              <a:gd name="connsiteX8" fmla="*/ 3374810 w 3936124"/>
              <a:gd name="connsiteY8" fmla="*/ 60357 h 1785349"/>
              <a:gd name="connsiteX9" fmla="*/ 3245043 w 3936124"/>
              <a:gd name="connsiteY9" fmla="*/ 0 h 1785349"/>
              <a:gd name="connsiteX10" fmla="*/ 3154509 w 3936124"/>
              <a:gd name="connsiteY10" fmla="*/ 12072 h 1785349"/>
              <a:gd name="connsiteX11" fmla="*/ 3030778 w 3936124"/>
              <a:gd name="connsiteY11" fmla="*/ 15089 h 1785349"/>
              <a:gd name="connsiteX12" fmla="*/ 2888940 w 3936124"/>
              <a:gd name="connsiteY12" fmla="*/ 33196 h 1785349"/>
              <a:gd name="connsiteX13" fmla="*/ 2768227 w 3936124"/>
              <a:gd name="connsiteY13" fmla="*/ 72428 h 1785349"/>
              <a:gd name="connsiteX14" fmla="*/ 2623372 w 3936124"/>
              <a:gd name="connsiteY14" fmla="*/ 111660 h 1785349"/>
              <a:gd name="connsiteX15" fmla="*/ 2412125 w 3936124"/>
              <a:gd name="connsiteY15" fmla="*/ 147874 h 1785349"/>
              <a:gd name="connsiteX16" fmla="*/ 2167682 w 3936124"/>
              <a:gd name="connsiteY16" fmla="*/ 144855 h 1785349"/>
              <a:gd name="connsiteX17" fmla="*/ 1947380 w 3936124"/>
              <a:gd name="connsiteY17" fmla="*/ 153909 h 1785349"/>
              <a:gd name="connsiteX18" fmla="*/ 1657670 w 3936124"/>
              <a:gd name="connsiteY18" fmla="*/ 168998 h 1785349"/>
              <a:gd name="connsiteX19" fmla="*/ 1470566 w 3936124"/>
              <a:gd name="connsiteY19" fmla="*/ 175034 h 1785349"/>
              <a:gd name="connsiteX20" fmla="*/ 1349853 w 3936124"/>
              <a:gd name="connsiteY20" fmla="*/ 162962 h 1785349"/>
              <a:gd name="connsiteX21" fmla="*/ 1250266 w 3936124"/>
              <a:gd name="connsiteY21" fmla="*/ 114678 h 1785349"/>
              <a:gd name="connsiteX22" fmla="*/ 1020911 w 3936124"/>
              <a:gd name="connsiteY22" fmla="*/ 132784 h 1785349"/>
              <a:gd name="connsiteX23" fmla="*/ 930378 w 3936124"/>
              <a:gd name="connsiteY23" fmla="*/ 214265 h 1785349"/>
              <a:gd name="connsiteX24" fmla="*/ 800611 w 3936124"/>
              <a:gd name="connsiteY24" fmla="*/ 401370 h 1785349"/>
              <a:gd name="connsiteX25" fmla="*/ 707060 w 3936124"/>
              <a:gd name="connsiteY25" fmla="*/ 582439 h 1785349"/>
              <a:gd name="connsiteX26" fmla="*/ 685935 w 3936124"/>
              <a:gd name="connsiteY26" fmla="*/ 694099 h 1785349"/>
              <a:gd name="connsiteX27" fmla="*/ 613507 w 3936124"/>
              <a:gd name="connsiteY27" fmla="*/ 971739 h 1785349"/>
              <a:gd name="connsiteX28" fmla="*/ 589366 w 3936124"/>
              <a:gd name="connsiteY28" fmla="*/ 1176951 h 1785349"/>
              <a:gd name="connsiteX29" fmla="*/ 595401 w 3936124"/>
              <a:gd name="connsiteY29" fmla="*/ 1291627 h 1785349"/>
              <a:gd name="connsiteX30" fmla="*/ 495814 w 3936124"/>
              <a:gd name="connsiteY30" fmla="*/ 1342930 h 1785349"/>
              <a:gd name="connsiteX31" fmla="*/ 366046 w 3936124"/>
              <a:gd name="connsiteY31" fmla="*/ 1575301 h 1785349"/>
              <a:gd name="connsiteX32" fmla="*/ 221193 w 3936124"/>
              <a:gd name="connsiteY32" fmla="*/ 1762406 h 1785349"/>
              <a:gd name="connsiteX33" fmla="*/ 100481 w 3936124"/>
              <a:gd name="connsiteY33" fmla="*/ 1741281 h 1785349"/>
              <a:gd name="connsiteX34" fmla="*/ 6929 w 3936124"/>
              <a:gd name="connsiteY34" fmla="*/ 1783531 h 1785349"/>
              <a:gd name="connsiteX35" fmla="*/ 6929 w 3936124"/>
              <a:gd name="connsiteY35" fmla="*/ 1777495 h 1785349"/>
              <a:gd name="connsiteX0" fmla="*/ 4010676 w 4010676"/>
              <a:gd name="connsiteY0" fmla="*/ 1143755 h 1925377"/>
              <a:gd name="connsiteX1" fmla="*/ 3871857 w 4010676"/>
              <a:gd name="connsiteY1" fmla="*/ 1029077 h 1925377"/>
              <a:gd name="connsiteX2" fmla="*/ 3835643 w 4010676"/>
              <a:gd name="connsiteY2" fmla="*/ 947596 h 1925377"/>
              <a:gd name="connsiteX3" fmla="*/ 3796411 w 4010676"/>
              <a:gd name="connsiteY3" fmla="*/ 787652 h 1925377"/>
              <a:gd name="connsiteX4" fmla="*/ 3754162 w 4010676"/>
              <a:gd name="connsiteY4" fmla="*/ 606582 h 1925377"/>
              <a:gd name="connsiteX5" fmla="*/ 3684752 w 4010676"/>
              <a:gd name="connsiteY5" fmla="*/ 446638 h 1925377"/>
              <a:gd name="connsiteX6" fmla="*/ 3630431 w 4010676"/>
              <a:gd name="connsiteY6" fmla="*/ 265569 h 1925377"/>
              <a:gd name="connsiteX7" fmla="*/ 3542914 w 4010676"/>
              <a:gd name="connsiteY7" fmla="*/ 141838 h 1925377"/>
              <a:gd name="connsiteX8" fmla="*/ 3449362 w 4010676"/>
              <a:gd name="connsiteY8" fmla="*/ 60357 h 1925377"/>
              <a:gd name="connsiteX9" fmla="*/ 3319595 w 4010676"/>
              <a:gd name="connsiteY9" fmla="*/ 0 h 1925377"/>
              <a:gd name="connsiteX10" fmla="*/ 3229061 w 4010676"/>
              <a:gd name="connsiteY10" fmla="*/ 12072 h 1925377"/>
              <a:gd name="connsiteX11" fmla="*/ 3105330 w 4010676"/>
              <a:gd name="connsiteY11" fmla="*/ 15089 h 1925377"/>
              <a:gd name="connsiteX12" fmla="*/ 2963492 w 4010676"/>
              <a:gd name="connsiteY12" fmla="*/ 33196 h 1925377"/>
              <a:gd name="connsiteX13" fmla="*/ 2842779 w 4010676"/>
              <a:gd name="connsiteY13" fmla="*/ 72428 h 1925377"/>
              <a:gd name="connsiteX14" fmla="*/ 2697924 w 4010676"/>
              <a:gd name="connsiteY14" fmla="*/ 111660 h 1925377"/>
              <a:gd name="connsiteX15" fmla="*/ 2486677 w 4010676"/>
              <a:gd name="connsiteY15" fmla="*/ 147874 h 1925377"/>
              <a:gd name="connsiteX16" fmla="*/ 2242234 w 4010676"/>
              <a:gd name="connsiteY16" fmla="*/ 144855 h 1925377"/>
              <a:gd name="connsiteX17" fmla="*/ 2021932 w 4010676"/>
              <a:gd name="connsiteY17" fmla="*/ 153909 h 1925377"/>
              <a:gd name="connsiteX18" fmla="*/ 1732222 w 4010676"/>
              <a:gd name="connsiteY18" fmla="*/ 168998 h 1925377"/>
              <a:gd name="connsiteX19" fmla="*/ 1545118 w 4010676"/>
              <a:gd name="connsiteY19" fmla="*/ 175034 h 1925377"/>
              <a:gd name="connsiteX20" fmla="*/ 1424405 w 4010676"/>
              <a:gd name="connsiteY20" fmla="*/ 162962 h 1925377"/>
              <a:gd name="connsiteX21" fmla="*/ 1324818 w 4010676"/>
              <a:gd name="connsiteY21" fmla="*/ 114678 h 1925377"/>
              <a:gd name="connsiteX22" fmla="*/ 1095463 w 4010676"/>
              <a:gd name="connsiteY22" fmla="*/ 132784 h 1925377"/>
              <a:gd name="connsiteX23" fmla="*/ 1004930 w 4010676"/>
              <a:gd name="connsiteY23" fmla="*/ 214265 h 1925377"/>
              <a:gd name="connsiteX24" fmla="*/ 875163 w 4010676"/>
              <a:gd name="connsiteY24" fmla="*/ 401370 h 1925377"/>
              <a:gd name="connsiteX25" fmla="*/ 781612 w 4010676"/>
              <a:gd name="connsiteY25" fmla="*/ 582439 h 1925377"/>
              <a:gd name="connsiteX26" fmla="*/ 760487 w 4010676"/>
              <a:gd name="connsiteY26" fmla="*/ 694099 h 1925377"/>
              <a:gd name="connsiteX27" fmla="*/ 688059 w 4010676"/>
              <a:gd name="connsiteY27" fmla="*/ 971739 h 1925377"/>
              <a:gd name="connsiteX28" fmla="*/ 663918 w 4010676"/>
              <a:gd name="connsiteY28" fmla="*/ 1176951 h 1925377"/>
              <a:gd name="connsiteX29" fmla="*/ 669953 w 4010676"/>
              <a:gd name="connsiteY29" fmla="*/ 1291627 h 1925377"/>
              <a:gd name="connsiteX30" fmla="*/ 570366 w 4010676"/>
              <a:gd name="connsiteY30" fmla="*/ 1342930 h 1925377"/>
              <a:gd name="connsiteX31" fmla="*/ 440598 w 4010676"/>
              <a:gd name="connsiteY31" fmla="*/ 1575301 h 1925377"/>
              <a:gd name="connsiteX32" fmla="*/ 295745 w 4010676"/>
              <a:gd name="connsiteY32" fmla="*/ 1762406 h 1925377"/>
              <a:gd name="connsiteX33" fmla="*/ 175033 w 4010676"/>
              <a:gd name="connsiteY33" fmla="*/ 1741281 h 1925377"/>
              <a:gd name="connsiteX34" fmla="*/ 81481 w 4010676"/>
              <a:gd name="connsiteY34" fmla="*/ 1783531 h 1925377"/>
              <a:gd name="connsiteX35" fmla="*/ 0 w 4010676"/>
              <a:gd name="connsiteY35" fmla="*/ 1925369 h 1925377"/>
              <a:gd name="connsiteX0" fmla="*/ 4010676 w 4010676"/>
              <a:gd name="connsiteY0" fmla="*/ 1143755 h 1925377"/>
              <a:gd name="connsiteX1" fmla="*/ 3871857 w 4010676"/>
              <a:gd name="connsiteY1" fmla="*/ 1029077 h 1925377"/>
              <a:gd name="connsiteX2" fmla="*/ 3835643 w 4010676"/>
              <a:gd name="connsiteY2" fmla="*/ 947596 h 1925377"/>
              <a:gd name="connsiteX3" fmla="*/ 3796411 w 4010676"/>
              <a:gd name="connsiteY3" fmla="*/ 787652 h 1925377"/>
              <a:gd name="connsiteX4" fmla="*/ 3754162 w 4010676"/>
              <a:gd name="connsiteY4" fmla="*/ 606582 h 1925377"/>
              <a:gd name="connsiteX5" fmla="*/ 3684752 w 4010676"/>
              <a:gd name="connsiteY5" fmla="*/ 446638 h 1925377"/>
              <a:gd name="connsiteX6" fmla="*/ 3630431 w 4010676"/>
              <a:gd name="connsiteY6" fmla="*/ 265569 h 1925377"/>
              <a:gd name="connsiteX7" fmla="*/ 3542914 w 4010676"/>
              <a:gd name="connsiteY7" fmla="*/ 141838 h 1925377"/>
              <a:gd name="connsiteX8" fmla="*/ 3449362 w 4010676"/>
              <a:gd name="connsiteY8" fmla="*/ 60357 h 1925377"/>
              <a:gd name="connsiteX9" fmla="*/ 3319595 w 4010676"/>
              <a:gd name="connsiteY9" fmla="*/ 0 h 1925377"/>
              <a:gd name="connsiteX10" fmla="*/ 3229061 w 4010676"/>
              <a:gd name="connsiteY10" fmla="*/ 12072 h 1925377"/>
              <a:gd name="connsiteX11" fmla="*/ 3105330 w 4010676"/>
              <a:gd name="connsiteY11" fmla="*/ 15089 h 1925377"/>
              <a:gd name="connsiteX12" fmla="*/ 2963492 w 4010676"/>
              <a:gd name="connsiteY12" fmla="*/ 33196 h 1925377"/>
              <a:gd name="connsiteX13" fmla="*/ 2842779 w 4010676"/>
              <a:gd name="connsiteY13" fmla="*/ 72428 h 1925377"/>
              <a:gd name="connsiteX14" fmla="*/ 2697924 w 4010676"/>
              <a:gd name="connsiteY14" fmla="*/ 111660 h 1925377"/>
              <a:gd name="connsiteX15" fmla="*/ 2486677 w 4010676"/>
              <a:gd name="connsiteY15" fmla="*/ 147874 h 1925377"/>
              <a:gd name="connsiteX16" fmla="*/ 2242234 w 4010676"/>
              <a:gd name="connsiteY16" fmla="*/ 144855 h 1925377"/>
              <a:gd name="connsiteX17" fmla="*/ 2021932 w 4010676"/>
              <a:gd name="connsiteY17" fmla="*/ 153909 h 1925377"/>
              <a:gd name="connsiteX18" fmla="*/ 1732222 w 4010676"/>
              <a:gd name="connsiteY18" fmla="*/ 168998 h 1925377"/>
              <a:gd name="connsiteX19" fmla="*/ 1545118 w 4010676"/>
              <a:gd name="connsiteY19" fmla="*/ 175034 h 1925377"/>
              <a:gd name="connsiteX20" fmla="*/ 1424405 w 4010676"/>
              <a:gd name="connsiteY20" fmla="*/ 162962 h 1925377"/>
              <a:gd name="connsiteX21" fmla="*/ 1324818 w 4010676"/>
              <a:gd name="connsiteY21" fmla="*/ 114678 h 1925377"/>
              <a:gd name="connsiteX22" fmla="*/ 1095463 w 4010676"/>
              <a:gd name="connsiteY22" fmla="*/ 132784 h 1925377"/>
              <a:gd name="connsiteX23" fmla="*/ 1004930 w 4010676"/>
              <a:gd name="connsiteY23" fmla="*/ 214265 h 1925377"/>
              <a:gd name="connsiteX24" fmla="*/ 875163 w 4010676"/>
              <a:gd name="connsiteY24" fmla="*/ 401370 h 1925377"/>
              <a:gd name="connsiteX25" fmla="*/ 781612 w 4010676"/>
              <a:gd name="connsiteY25" fmla="*/ 582439 h 1925377"/>
              <a:gd name="connsiteX26" fmla="*/ 760487 w 4010676"/>
              <a:gd name="connsiteY26" fmla="*/ 694099 h 1925377"/>
              <a:gd name="connsiteX27" fmla="*/ 688059 w 4010676"/>
              <a:gd name="connsiteY27" fmla="*/ 971739 h 1925377"/>
              <a:gd name="connsiteX28" fmla="*/ 663918 w 4010676"/>
              <a:gd name="connsiteY28" fmla="*/ 1176951 h 1925377"/>
              <a:gd name="connsiteX29" fmla="*/ 669953 w 4010676"/>
              <a:gd name="connsiteY29" fmla="*/ 1291627 h 1925377"/>
              <a:gd name="connsiteX30" fmla="*/ 570366 w 4010676"/>
              <a:gd name="connsiteY30" fmla="*/ 1342930 h 1925377"/>
              <a:gd name="connsiteX31" fmla="*/ 440598 w 4010676"/>
              <a:gd name="connsiteY31" fmla="*/ 1575301 h 1925377"/>
              <a:gd name="connsiteX32" fmla="*/ 295745 w 4010676"/>
              <a:gd name="connsiteY32" fmla="*/ 1762406 h 1925377"/>
              <a:gd name="connsiteX33" fmla="*/ 175033 w 4010676"/>
              <a:gd name="connsiteY33" fmla="*/ 1741281 h 1925377"/>
              <a:gd name="connsiteX34" fmla="*/ 81481 w 4010676"/>
              <a:gd name="connsiteY34" fmla="*/ 1783531 h 1925377"/>
              <a:gd name="connsiteX35" fmla="*/ 0 w 4010676"/>
              <a:gd name="connsiteY35" fmla="*/ 1925369 h 1925377"/>
              <a:gd name="connsiteX36" fmla="*/ 0 w 4010676"/>
              <a:gd name="connsiteY36" fmla="*/ 1925369 h 1925377"/>
              <a:gd name="connsiteX0" fmla="*/ 4330565 w 4330565"/>
              <a:gd name="connsiteY0" fmla="*/ 1143755 h 2000814"/>
              <a:gd name="connsiteX1" fmla="*/ 4191746 w 4330565"/>
              <a:gd name="connsiteY1" fmla="*/ 1029077 h 2000814"/>
              <a:gd name="connsiteX2" fmla="*/ 4155532 w 4330565"/>
              <a:gd name="connsiteY2" fmla="*/ 947596 h 2000814"/>
              <a:gd name="connsiteX3" fmla="*/ 4116300 w 4330565"/>
              <a:gd name="connsiteY3" fmla="*/ 787652 h 2000814"/>
              <a:gd name="connsiteX4" fmla="*/ 4074051 w 4330565"/>
              <a:gd name="connsiteY4" fmla="*/ 606582 h 2000814"/>
              <a:gd name="connsiteX5" fmla="*/ 4004641 w 4330565"/>
              <a:gd name="connsiteY5" fmla="*/ 446638 h 2000814"/>
              <a:gd name="connsiteX6" fmla="*/ 3950320 w 4330565"/>
              <a:gd name="connsiteY6" fmla="*/ 265569 h 2000814"/>
              <a:gd name="connsiteX7" fmla="*/ 3862803 w 4330565"/>
              <a:gd name="connsiteY7" fmla="*/ 141838 h 2000814"/>
              <a:gd name="connsiteX8" fmla="*/ 3769251 w 4330565"/>
              <a:gd name="connsiteY8" fmla="*/ 60357 h 2000814"/>
              <a:gd name="connsiteX9" fmla="*/ 3639484 w 4330565"/>
              <a:gd name="connsiteY9" fmla="*/ 0 h 2000814"/>
              <a:gd name="connsiteX10" fmla="*/ 3548950 w 4330565"/>
              <a:gd name="connsiteY10" fmla="*/ 12072 h 2000814"/>
              <a:gd name="connsiteX11" fmla="*/ 3425219 w 4330565"/>
              <a:gd name="connsiteY11" fmla="*/ 15089 h 2000814"/>
              <a:gd name="connsiteX12" fmla="*/ 3283381 w 4330565"/>
              <a:gd name="connsiteY12" fmla="*/ 33196 h 2000814"/>
              <a:gd name="connsiteX13" fmla="*/ 3162668 w 4330565"/>
              <a:gd name="connsiteY13" fmla="*/ 72428 h 2000814"/>
              <a:gd name="connsiteX14" fmla="*/ 3017813 w 4330565"/>
              <a:gd name="connsiteY14" fmla="*/ 111660 h 2000814"/>
              <a:gd name="connsiteX15" fmla="*/ 2806566 w 4330565"/>
              <a:gd name="connsiteY15" fmla="*/ 147874 h 2000814"/>
              <a:gd name="connsiteX16" fmla="*/ 2562123 w 4330565"/>
              <a:gd name="connsiteY16" fmla="*/ 144855 h 2000814"/>
              <a:gd name="connsiteX17" fmla="*/ 2341821 w 4330565"/>
              <a:gd name="connsiteY17" fmla="*/ 153909 h 2000814"/>
              <a:gd name="connsiteX18" fmla="*/ 2052111 w 4330565"/>
              <a:gd name="connsiteY18" fmla="*/ 168998 h 2000814"/>
              <a:gd name="connsiteX19" fmla="*/ 1865007 w 4330565"/>
              <a:gd name="connsiteY19" fmla="*/ 175034 h 2000814"/>
              <a:gd name="connsiteX20" fmla="*/ 1744294 w 4330565"/>
              <a:gd name="connsiteY20" fmla="*/ 162962 h 2000814"/>
              <a:gd name="connsiteX21" fmla="*/ 1644707 w 4330565"/>
              <a:gd name="connsiteY21" fmla="*/ 114678 h 2000814"/>
              <a:gd name="connsiteX22" fmla="*/ 1415352 w 4330565"/>
              <a:gd name="connsiteY22" fmla="*/ 132784 h 2000814"/>
              <a:gd name="connsiteX23" fmla="*/ 1324819 w 4330565"/>
              <a:gd name="connsiteY23" fmla="*/ 214265 h 2000814"/>
              <a:gd name="connsiteX24" fmla="*/ 1195052 w 4330565"/>
              <a:gd name="connsiteY24" fmla="*/ 401370 h 2000814"/>
              <a:gd name="connsiteX25" fmla="*/ 1101501 w 4330565"/>
              <a:gd name="connsiteY25" fmla="*/ 582439 h 2000814"/>
              <a:gd name="connsiteX26" fmla="*/ 1080376 w 4330565"/>
              <a:gd name="connsiteY26" fmla="*/ 694099 h 2000814"/>
              <a:gd name="connsiteX27" fmla="*/ 1007948 w 4330565"/>
              <a:gd name="connsiteY27" fmla="*/ 971739 h 2000814"/>
              <a:gd name="connsiteX28" fmla="*/ 983807 w 4330565"/>
              <a:gd name="connsiteY28" fmla="*/ 1176951 h 2000814"/>
              <a:gd name="connsiteX29" fmla="*/ 989842 w 4330565"/>
              <a:gd name="connsiteY29" fmla="*/ 1291627 h 2000814"/>
              <a:gd name="connsiteX30" fmla="*/ 890255 w 4330565"/>
              <a:gd name="connsiteY30" fmla="*/ 1342930 h 2000814"/>
              <a:gd name="connsiteX31" fmla="*/ 760487 w 4330565"/>
              <a:gd name="connsiteY31" fmla="*/ 1575301 h 2000814"/>
              <a:gd name="connsiteX32" fmla="*/ 615634 w 4330565"/>
              <a:gd name="connsiteY32" fmla="*/ 1762406 h 2000814"/>
              <a:gd name="connsiteX33" fmla="*/ 494922 w 4330565"/>
              <a:gd name="connsiteY33" fmla="*/ 1741281 h 2000814"/>
              <a:gd name="connsiteX34" fmla="*/ 401370 w 4330565"/>
              <a:gd name="connsiteY34" fmla="*/ 1783531 h 2000814"/>
              <a:gd name="connsiteX35" fmla="*/ 319889 w 4330565"/>
              <a:gd name="connsiteY35" fmla="*/ 1925369 h 2000814"/>
              <a:gd name="connsiteX36" fmla="*/ 0 w 4330565"/>
              <a:gd name="connsiteY36" fmla="*/ 2000814 h 2000814"/>
              <a:gd name="connsiteX0" fmla="*/ 4358038 w 4358038"/>
              <a:gd name="connsiteY0" fmla="*/ 1143755 h 2006402"/>
              <a:gd name="connsiteX1" fmla="*/ 4219219 w 4358038"/>
              <a:gd name="connsiteY1" fmla="*/ 1029077 h 2006402"/>
              <a:gd name="connsiteX2" fmla="*/ 4183005 w 4358038"/>
              <a:gd name="connsiteY2" fmla="*/ 947596 h 2006402"/>
              <a:gd name="connsiteX3" fmla="*/ 4143773 w 4358038"/>
              <a:gd name="connsiteY3" fmla="*/ 787652 h 2006402"/>
              <a:gd name="connsiteX4" fmla="*/ 4101524 w 4358038"/>
              <a:gd name="connsiteY4" fmla="*/ 606582 h 2006402"/>
              <a:gd name="connsiteX5" fmla="*/ 4032114 w 4358038"/>
              <a:gd name="connsiteY5" fmla="*/ 446638 h 2006402"/>
              <a:gd name="connsiteX6" fmla="*/ 3977793 w 4358038"/>
              <a:gd name="connsiteY6" fmla="*/ 265569 h 2006402"/>
              <a:gd name="connsiteX7" fmla="*/ 3890276 w 4358038"/>
              <a:gd name="connsiteY7" fmla="*/ 141838 h 2006402"/>
              <a:gd name="connsiteX8" fmla="*/ 3796724 w 4358038"/>
              <a:gd name="connsiteY8" fmla="*/ 60357 h 2006402"/>
              <a:gd name="connsiteX9" fmla="*/ 3666957 w 4358038"/>
              <a:gd name="connsiteY9" fmla="*/ 0 h 2006402"/>
              <a:gd name="connsiteX10" fmla="*/ 3576423 w 4358038"/>
              <a:gd name="connsiteY10" fmla="*/ 12072 h 2006402"/>
              <a:gd name="connsiteX11" fmla="*/ 3452692 w 4358038"/>
              <a:gd name="connsiteY11" fmla="*/ 15089 h 2006402"/>
              <a:gd name="connsiteX12" fmla="*/ 3310854 w 4358038"/>
              <a:gd name="connsiteY12" fmla="*/ 33196 h 2006402"/>
              <a:gd name="connsiteX13" fmla="*/ 3190141 w 4358038"/>
              <a:gd name="connsiteY13" fmla="*/ 72428 h 2006402"/>
              <a:gd name="connsiteX14" fmla="*/ 3045286 w 4358038"/>
              <a:gd name="connsiteY14" fmla="*/ 111660 h 2006402"/>
              <a:gd name="connsiteX15" fmla="*/ 2834039 w 4358038"/>
              <a:gd name="connsiteY15" fmla="*/ 147874 h 2006402"/>
              <a:gd name="connsiteX16" fmla="*/ 2589596 w 4358038"/>
              <a:gd name="connsiteY16" fmla="*/ 144855 h 2006402"/>
              <a:gd name="connsiteX17" fmla="*/ 2369294 w 4358038"/>
              <a:gd name="connsiteY17" fmla="*/ 153909 h 2006402"/>
              <a:gd name="connsiteX18" fmla="*/ 2079584 w 4358038"/>
              <a:gd name="connsiteY18" fmla="*/ 168998 h 2006402"/>
              <a:gd name="connsiteX19" fmla="*/ 1892480 w 4358038"/>
              <a:gd name="connsiteY19" fmla="*/ 175034 h 2006402"/>
              <a:gd name="connsiteX20" fmla="*/ 1771767 w 4358038"/>
              <a:gd name="connsiteY20" fmla="*/ 162962 h 2006402"/>
              <a:gd name="connsiteX21" fmla="*/ 1672180 w 4358038"/>
              <a:gd name="connsiteY21" fmla="*/ 114678 h 2006402"/>
              <a:gd name="connsiteX22" fmla="*/ 1442825 w 4358038"/>
              <a:gd name="connsiteY22" fmla="*/ 132784 h 2006402"/>
              <a:gd name="connsiteX23" fmla="*/ 1352292 w 4358038"/>
              <a:gd name="connsiteY23" fmla="*/ 214265 h 2006402"/>
              <a:gd name="connsiteX24" fmla="*/ 1222525 w 4358038"/>
              <a:gd name="connsiteY24" fmla="*/ 401370 h 2006402"/>
              <a:gd name="connsiteX25" fmla="*/ 1128974 w 4358038"/>
              <a:gd name="connsiteY25" fmla="*/ 582439 h 2006402"/>
              <a:gd name="connsiteX26" fmla="*/ 1107849 w 4358038"/>
              <a:gd name="connsiteY26" fmla="*/ 694099 h 2006402"/>
              <a:gd name="connsiteX27" fmla="*/ 1035421 w 4358038"/>
              <a:gd name="connsiteY27" fmla="*/ 971739 h 2006402"/>
              <a:gd name="connsiteX28" fmla="*/ 1011280 w 4358038"/>
              <a:gd name="connsiteY28" fmla="*/ 1176951 h 2006402"/>
              <a:gd name="connsiteX29" fmla="*/ 1017315 w 4358038"/>
              <a:gd name="connsiteY29" fmla="*/ 1291627 h 2006402"/>
              <a:gd name="connsiteX30" fmla="*/ 917728 w 4358038"/>
              <a:gd name="connsiteY30" fmla="*/ 1342930 h 2006402"/>
              <a:gd name="connsiteX31" fmla="*/ 787960 w 4358038"/>
              <a:gd name="connsiteY31" fmla="*/ 1575301 h 2006402"/>
              <a:gd name="connsiteX32" fmla="*/ 643107 w 4358038"/>
              <a:gd name="connsiteY32" fmla="*/ 1762406 h 2006402"/>
              <a:gd name="connsiteX33" fmla="*/ 522395 w 4358038"/>
              <a:gd name="connsiteY33" fmla="*/ 1741281 h 2006402"/>
              <a:gd name="connsiteX34" fmla="*/ 428843 w 4358038"/>
              <a:gd name="connsiteY34" fmla="*/ 1783531 h 2006402"/>
              <a:gd name="connsiteX35" fmla="*/ 347362 w 4358038"/>
              <a:gd name="connsiteY35" fmla="*/ 1925369 h 2006402"/>
              <a:gd name="connsiteX36" fmla="*/ 27473 w 4358038"/>
              <a:gd name="connsiteY36" fmla="*/ 2000814 h 2006402"/>
              <a:gd name="connsiteX37" fmla="*/ 15403 w 4358038"/>
              <a:gd name="connsiteY37" fmla="*/ 2000813 h 2006402"/>
              <a:gd name="connsiteX0" fmla="*/ 4496544 w 4496544"/>
              <a:gd name="connsiteY0" fmla="*/ 1143755 h 2064187"/>
              <a:gd name="connsiteX1" fmla="*/ 4357725 w 4496544"/>
              <a:gd name="connsiteY1" fmla="*/ 1029077 h 2064187"/>
              <a:gd name="connsiteX2" fmla="*/ 4321511 w 4496544"/>
              <a:gd name="connsiteY2" fmla="*/ 947596 h 2064187"/>
              <a:gd name="connsiteX3" fmla="*/ 4282279 w 4496544"/>
              <a:gd name="connsiteY3" fmla="*/ 787652 h 2064187"/>
              <a:gd name="connsiteX4" fmla="*/ 4240030 w 4496544"/>
              <a:gd name="connsiteY4" fmla="*/ 606582 h 2064187"/>
              <a:gd name="connsiteX5" fmla="*/ 4170620 w 4496544"/>
              <a:gd name="connsiteY5" fmla="*/ 446638 h 2064187"/>
              <a:gd name="connsiteX6" fmla="*/ 4116299 w 4496544"/>
              <a:gd name="connsiteY6" fmla="*/ 265569 h 2064187"/>
              <a:gd name="connsiteX7" fmla="*/ 4028782 w 4496544"/>
              <a:gd name="connsiteY7" fmla="*/ 141838 h 2064187"/>
              <a:gd name="connsiteX8" fmla="*/ 3935230 w 4496544"/>
              <a:gd name="connsiteY8" fmla="*/ 60357 h 2064187"/>
              <a:gd name="connsiteX9" fmla="*/ 3805463 w 4496544"/>
              <a:gd name="connsiteY9" fmla="*/ 0 h 2064187"/>
              <a:gd name="connsiteX10" fmla="*/ 3714929 w 4496544"/>
              <a:gd name="connsiteY10" fmla="*/ 12072 h 2064187"/>
              <a:gd name="connsiteX11" fmla="*/ 3591198 w 4496544"/>
              <a:gd name="connsiteY11" fmla="*/ 15089 h 2064187"/>
              <a:gd name="connsiteX12" fmla="*/ 3449360 w 4496544"/>
              <a:gd name="connsiteY12" fmla="*/ 33196 h 2064187"/>
              <a:gd name="connsiteX13" fmla="*/ 3328647 w 4496544"/>
              <a:gd name="connsiteY13" fmla="*/ 72428 h 2064187"/>
              <a:gd name="connsiteX14" fmla="*/ 3183792 w 4496544"/>
              <a:gd name="connsiteY14" fmla="*/ 111660 h 2064187"/>
              <a:gd name="connsiteX15" fmla="*/ 2972545 w 4496544"/>
              <a:gd name="connsiteY15" fmla="*/ 147874 h 2064187"/>
              <a:gd name="connsiteX16" fmla="*/ 2728102 w 4496544"/>
              <a:gd name="connsiteY16" fmla="*/ 144855 h 2064187"/>
              <a:gd name="connsiteX17" fmla="*/ 2507800 w 4496544"/>
              <a:gd name="connsiteY17" fmla="*/ 153909 h 2064187"/>
              <a:gd name="connsiteX18" fmla="*/ 2218090 w 4496544"/>
              <a:gd name="connsiteY18" fmla="*/ 168998 h 2064187"/>
              <a:gd name="connsiteX19" fmla="*/ 2030986 w 4496544"/>
              <a:gd name="connsiteY19" fmla="*/ 175034 h 2064187"/>
              <a:gd name="connsiteX20" fmla="*/ 1910273 w 4496544"/>
              <a:gd name="connsiteY20" fmla="*/ 162962 h 2064187"/>
              <a:gd name="connsiteX21" fmla="*/ 1810686 w 4496544"/>
              <a:gd name="connsiteY21" fmla="*/ 114678 h 2064187"/>
              <a:gd name="connsiteX22" fmla="*/ 1581331 w 4496544"/>
              <a:gd name="connsiteY22" fmla="*/ 132784 h 2064187"/>
              <a:gd name="connsiteX23" fmla="*/ 1490798 w 4496544"/>
              <a:gd name="connsiteY23" fmla="*/ 214265 h 2064187"/>
              <a:gd name="connsiteX24" fmla="*/ 1361031 w 4496544"/>
              <a:gd name="connsiteY24" fmla="*/ 401370 h 2064187"/>
              <a:gd name="connsiteX25" fmla="*/ 1267480 w 4496544"/>
              <a:gd name="connsiteY25" fmla="*/ 582439 h 2064187"/>
              <a:gd name="connsiteX26" fmla="*/ 1246355 w 4496544"/>
              <a:gd name="connsiteY26" fmla="*/ 694099 h 2064187"/>
              <a:gd name="connsiteX27" fmla="*/ 1173927 w 4496544"/>
              <a:gd name="connsiteY27" fmla="*/ 971739 h 2064187"/>
              <a:gd name="connsiteX28" fmla="*/ 1149786 w 4496544"/>
              <a:gd name="connsiteY28" fmla="*/ 1176951 h 2064187"/>
              <a:gd name="connsiteX29" fmla="*/ 1155821 w 4496544"/>
              <a:gd name="connsiteY29" fmla="*/ 1291627 h 2064187"/>
              <a:gd name="connsiteX30" fmla="*/ 1056234 w 4496544"/>
              <a:gd name="connsiteY30" fmla="*/ 1342930 h 2064187"/>
              <a:gd name="connsiteX31" fmla="*/ 926466 w 4496544"/>
              <a:gd name="connsiteY31" fmla="*/ 1575301 h 2064187"/>
              <a:gd name="connsiteX32" fmla="*/ 781613 w 4496544"/>
              <a:gd name="connsiteY32" fmla="*/ 1762406 h 2064187"/>
              <a:gd name="connsiteX33" fmla="*/ 660901 w 4496544"/>
              <a:gd name="connsiteY33" fmla="*/ 1741281 h 2064187"/>
              <a:gd name="connsiteX34" fmla="*/ 567349 w 4496544"/>
              <a:gd name="connsiteY34" fmla="*/ 1783531 h 2064187"/>
              <a:gd name="connsiteX35" fmla="*/ 485868 w 4496544"/>
              <a:gd name="connsiteY35" fmla="*/ 1925369 h 2064187"/>
              <a:gd name="connsiteX36" fmla="*/ 165979 w 4496544"/>
              <a:gd name="connsiteY36" fmla="*/ 2000814 h 2064187"/>
              <a:gd name="connsiteX37" fmla="*/ 0 w 4496544"/>
              <a:gd name="connsiteY37" fmla="*/ 2064187 h 2064187"/>
              <a:gd name="connsiteX0" fmla="*/ 4514258 w 4514258"/>
              <a:gd name="connsiteY0" fmla="*/ 1143755 h 2068881"/>
              <a:gd name="connsiteX1" fmla="*/ 4375439 w 4514258"/>
              <a:gd name="connsiteY1" fmla="*/ 1029077 h 2068881"/>
              <a:gd name="connsiteX2" fmla="*/ 4339225 w 4514258"/>
              <a:gd name="connsiteY2" fmla="*/ 947596 h 2068881"/>
              <a:gd name="connsiteX3" fmla="*/ 4299993 w 4514258"/>
              <a:gd name="connsiteY3" fmla="*/ 787652 h 2068881"/>
              <a:gd name="connsiteX4" fmla="*/ 4257744 w 4514258"/>
              <a:gd name="connsiteY4" fmla="*/ 606582 h 2068881"/>
              <a:gd name="connsiteX5" fmla="*/ 4188334 w 4514258"/>
              <a:gd name="connsiteY5" fmla="*/ 446638 h 2068881"/>
              <a:gd name="connsiteX6" fmla="*/ 4134013 w 4514258"/>
              <a:gd name="connsiteY6" fmla="*/ 265569 h 2068881"/>
              <a:gd name="connsiteX7" fmla="*/ 4046496 w 4514258"/>
              <a:gd name="connsiteY7" fmla="*/ 141838 h 2068881"/>
              <a:gd name="connsiteX8" fmla="*/ 3952944 w 4514258"/>
              <a:gd name="connsiteY8" fmla="*/ 60357 h 2068881"/>
              <a:gd name="connsiteX9" fmla="*/ 3823177 w 4514258"/>
              <a:gd name="connsiteY9" fmla="*/ 0 h 2068881"/>
              <a:gd name="connsiteX10" fmla="*/ 3732643 w 4514258"/>
              <a:gd name="connsiteY10" fmla="*/ 12072 h 2068881"/>
              <a:gd name="connsiteX11" fmla="*/ 3608912 w 4514258"/>
              <a:gd name="connsiteY11" fmla="*/ 15089 h 2068881"/>
              <a:gd name="connsiteX12" fmla="*/ 3467074 w 4514258"/>
              <a:gd name="connsiteY12" fmla="*/ 33196 h 2068881"/>
              <a:gd name="connsiteX13" fmla="*/ 3346361 w 4514258"/>
              <a:gd name="connsiteY13" fmla="*/ 72428 h 2068881"/>
              <a:gd name="connsiteX14" fmla="*/ 3201506 w 4514258"/>
              <a:gd name="connsiteY14" fmla="*/ 111660 h 2068881"/>
              <a:gd name="connsiteX15" fmla="*/ 2990259 w 4514258"/>
              <a:gd name="connsiteY15" fmla="*/ 147874 h 2068881"/>
              <a:gd name="connsiteX16" fmla="*/ 2745816 w 4514258"/>
              <a:gd name="connsiteY16" fmla="*/ 144855 h 2068881"/>
              <a:gd name="connsiteX17" fmla="*/ 2525514 w 4514258"/>
              <a:gd name="connsiteY17" fmla="*/ 153909 h 2068881"/>
              <a:gd name="connsiteX18" fmla="*/ 2235804 w 4514258"/>
              <a:gd name="connsiteY18" fmla="*/ 168998 h 2068881"/>
              <a:gd name="connsiteX19" fmla="*/ 2048700 w 4514258"/>
              <a:gd name="connsiteY19" fmla="*/ 175034 h 2068881"/>
              <a:gd name="connsiteX20" fmla="*/ 1927987 w 4514258"/>
              <a:gd name="connsiteY20" fmla="*/ 162962 h 2068881"/>
              <a:gd name="connsiteX21" fmla="*/ 1828400 w 4514258"/>
              <a:gd name="connsiteY21" fmla="*/ 114678 h 2068881"/>
              <a:gd name="connsiteX22" fmla="*/ 1599045 w 4514258"/>
              <a:gd name="connsiteY22" fmla="*/ 132784 h 2068881"/>
              <a:gd name="connsiteX23" fmla="*/ 1508512 w 4514258"/>
              <a:gd name="connsiteY23" fmla="*/ 214265 h 2068881"/>
              <a:gd name="connsiteX24" fmla="*/ 1378745 w 4514258"/>
              <a:gd name="connsiteY24" fmla="*/ 401370 h 2068881"/>
              <a:gd name="connsiteX25" fmla="*/ 1285194 w 4514258"/>
              <a:gd name="connsiteY25" fmla="*/ 582439 h 2068881"/>
              <a:gd name="connsiteX26" fmla="*/ 1264069 w 4514258"/>
              <a:gd name="connsiteY26" fmla="*/ 694099 h 2068881"/>
              <a:gd name="connsiteX27" fmla="*/ 1191641 w 4514258"/>
              <a:gd name="connsiteY27" fmla="*/ 971739 h 2068881"/>
              <a:gd name="connsiteX28" fmla="*/ 1167500 w 4514258"/>
              <a:gd name="connsiteY28" fmla="*/ 1176951 h 2068881"/>
              <a:gd name="connsiteX29" fmla="*/ 1173535 w 4514258"/>
              <a:gd name="connsiteY29" fmla="*/ 1291627 h 2068881"/>
              <a:gd name="connsiteX30" fmla="*/ 1073948 w 4514258"/>
              <a:gd name="connsiteY30" fmla="*/ 1342930 h 2068881"/>
              <a:gd name="connsiteX31" fmla="*/ 944180 w 4514258"/>
              <a:gd name="connsiteY31" fmla="*/ 1575301 h 2068881"/>
              <a:gd name="connsiteX32" fmla="*/ 799327 w 4514258"/>
              <a:gd name="connsiteY32" fmla="*/ 1762406 h 2068881"/>
              <a:gd name="connsiteX33" fmla="*/ 678615 w 4514258"/>
              <a:gd name="connsiteY33" fmla="*/ 1741281 h 2068881"/>
              <a:gd name="connsiteX34" fmla="*/ 585063 w 4514258"/>
              <a:gd name="connsiteY34" fmla="*/ 1783531 h 2068881"/>
              <a:gd name="connsiteX35" fmla="*/ 503582 w 4514258"/>
              <a:gd name="connsiteY35" fmla="*/ 1925369 h 2068881"/>
              <a:gd name="connsiteX36" fmla="*/ 183693 w 4514258"/>
              <a:gd name="connsiteY36" fmla="*/ 2000814 h 2068881"/>
              <a:gd name="connsiteX37" fmla="*/ 17714 w 4514258"/>
              <a:gd name="connsiteY37" fmla="*/ 2064187 h 2068881"/>
              <a:gd name="connsiteX38" fmla="*/ 2625 w 4514258"/>
              <a:gd name="connsiteY38" fmla="*/ 2064187 h 2068881"/>
              <a:gd name="connsiteX0" fmla="*/ 4605186 w 4605186"/>
              <a:gd name="connsiteY0" fmla="*/ 1143755 h 2199989"/>
              <a:gd name="connsiteX1" fmla="*/ 4466367 w 4605186"/>
              <a:gd name="connsiteY1" fmla="*/ 1029077 h 2199989"/>
              <a:gd name="connsiteX2" fmla="*/ 4430153 w 4605186"/>
              <a:gd name="connsiteY2" fmla="*/ 947596 h 2199989"/>
              <a:gd name="connsiteX3" fmla="*/ 4390921 w 4605186"/>
              <a:gd name="connsiteY3" fmla="*/ 787652 h 2199989"/>
              <a:gd name="connsiteX4" fmla="*/ 4348672 w 4605186"/>
              <a:gd name="connsiteY4" fmla="*/ 606582 h 2199989"/>
              <a:gd name="connsiteX5" fmla="*/ 4279262 w 4605186"/>
              <a:gd name="connsiteY5" fmla="*/ 446638 h 2199989"/>
              <a:gd name="connsiteX6" fmla="*/ 4224941 w 4605186"/>
              <a:gd name="connsiteY6" fmla="*/ 265569 h 2199989"/>
              <a:gd name="connsiteX7" fmla="*/ 4137424 w 4605186"/>
              <a:gd name="connsiteY7" fmla="*/ 141838 h 2199989"/>
              <a:gd name="connsiteX8" fmla="*/ 4043872 w 4605186"/>
              <a:gd name="connsiteY8" fmla="*/ 60357 h 2199989"/>
              <a:gd name="connsiteX9" fmla="*/ 3914105 w 4605186"/>
              <a:gd name="connsiteY9" fmla="*/ 0 h 2199989"/>
              <a:gd name="connsiteX10" fmla="*/ 3823571 w 4605186"/>
              <a:gd name="connsiteY10" fmla="*/ 12072 h 2199989"/>
              <a:gd name="connsiteX11" fmla="*/ 3699840 w 4605186"/>
              <a:gd name="connsiteY11" fmla="*/ 15089 h 2199989"/>
              <a:gd name="connsiteX12" fmla="*/ 3558002 w 4605186"/>
              <a:gd name="connsiteY12" fmla="*/ 33196 h 2199989"/>
              <a:gd name="connsiteX13" fmla="*/ 3437289 w 4605186"/>
              <a:gd name="connsiteY13" fmla="*/ 72428 h 2199989"/>
              <a:gd name="connsiteX14" fmla="*/ 3292434 w 4605186"/>
              <a:gd name="connsiteY14" fmla="*/ 111660 h 2199989"/>
              <a:gd name="connsiteX15" fmla="*/ 3081187 w 4605186"/>
              <a:gd name="connsiteY15" fmla="*/ 147874 h 2199989"/>
              <a:gd name="connsiteX16" fmla="*/ 2836744 w 4605186"/>
              <a:gd name="connsiteY16" fmla="*/ 144855 h 2199989"/>
              <a:gd name="connsiteX17" fmla="*/ 2616442 w 4605186"/>
              <a:gd name="connsiteY17" fmla="*/ 153909 h 2199989"/>
              <a:gd name="connsiteX18" fmla="*/ 2326732 w 4605186"/>
              <a:gd name="connsiteY18" fmla="*/ 168998 h 2199989"/>
              <a:gd name="connsiteX19" fmla="*/ 2139628 w 4605186"/>
              <a:gd name="connsiteY19" fmla="*/ 175034 h 2199989"/>
              <a:gd name="connsiteX20" fmla="*/ 2018915 w 4605186"/>
              <a:gd name="connsiteY20" fmla="*/ 162962 h 2199989"/>
              <a:gd name="connsiteX21" fmla="*/ 1919328 w 4605186"/>
              <a:gd name="connsiteY21" fmla="*/ 114678 h 2199989"/>
              <a:gd name="connsiteX22" fmla="*/ 1689973 w 4605186"/>
              <a:gd name="connsiteY22" fmla="*/ 132784 h 2199989"/>
              <a:gd name="connsiteX23" fmla="*/ 1599440 w 4605186"/>
              <a:gd name="connsiteY23" fmla="*/ 214265 h 2199989"/>
              <a:gd name="connsiteX24" fmla="*/ 1469673 w 4605186"/>
              <a:gd name="connsiteY24" fmla="*/ 401370 h 2199989"/>
              <a:gd name="connsiteX25" fmla="*/ 1376122 w 4605186"/>
              <a:gd name="connsiteY25" fmla="*/ 582439 h 2199989"/>
              <a:gd name="connsiteX26" fmla="*/ 1354997 w 4605186"/>
              <a:gd name="connsiteY26" fmla="*/ 694099 h 2199989"/>
              <a:gd name="connsiteX27" fmla="*/ 1282569 w 4605186"/>
              <a:gd name="connsiteY27" fmla="*/ 971739 h 2199989"/>
              <a:gd name="connsiteX28" fmla="*/ 1258428 w 4605186"/>
              <a:gd name="connsiteY28" fmla="*/ 1176951 h 2199989"/>
              <a:gd name="connsiteX29" fmla="*/ 1264463 w 4605186"/>
              <a:gd name="connsiteY29" fmla="*/ 1291627 h 2199989"/>
              <a:gd name="connsiteX30" fmla="*/ 1164876 w 4605186"/>
              <a:gd name="connsiteY30" fmla="*/ 1342930 h 2199989"/>
              <a:gd name="connsiteX31" fmla="*/ 1035108 w 4605186"/>
              <a:gd name="connsiteY31" fmla="*/ 1575301 h 2199989"/>
              <a:gd name="connsiteX32" fmla="*/ 890255 w 4605186"/>
              <a:gd name="connsiteY32" fmla="*/ 1762406 h 2199989"/>
              <a:gd name="connsiteX33" fmla="*/ 769543 w 4605186"/>
              <a:gd name="connsiteY33" fmla="*/ 1741281 h 2199989"/>
              <a:gd name="connsiteX34" fmla="*/ 675991 w 4605186"/>
              <a:gd name="connsiteY34" fmla="*/ 1783531 h 2199989"/>
              <a:gd name="connsiteX35" fmla="*/ 594510 w 4605186"/>
              <a:gd name="connsiteY35" fmla="*/ 1925369 h 2199989"/>
              <a:gd name="connsiteX36" fmla="*/ 274621 w 4605186"/>
              <a:gd name="connsiteY36" fmla="*/ 2000814 h 2199989"/>
              <a:gd name="connsiteX37" fmla="*/ 108642 w 4605186"/>
              <a:gd name="connsiteY37" fmla="*/ 2064187 h 2199989"/>
              <a:gd name="connsiteX38" fmla="*/ 0 w 4605186"/>
              <a:gd name="connsiteY38" fmla="*/ 2199989 h 2199989"/>
              <a:gd name="connsiteX0" fmla="*/ 4613233 w 4613233"/>
              <a:gd name="connsiteY0" fmla="*/ 1143755 h 2209222"/>
              <a:gd name="connsiteX1" fmla="*/ 4474414 w 4613233"/>
              <a:gd name="connsiteY1" fmla="*/ 1029077 h 2209222"/>
              <a:gd name="connsiteX2" fmla="*/ 4438200 w 4613233"/>
              <a:gd name="connsiteY2" fmla="*/ 947596 h 2209222"/>
              <a:gd name="connsiteX3" fmla="*/ 4398968 w 4613233"/>
              <a:gd name="connsiteY3" fmla="*/ 787652 h 2209222"/>
              <a:gd name="connsiteX4" fmla="*/ 4356719 w 4613233"/>
              <a:gd name="connsiteY4" fmla="*/ 606582 h 2209222"/>
              <a:gd name="connsiteX5" fmla="*/ 4287309 w 4613233"/>
              <a:gd name="connsiteY5" fmla="*/ 446638 h 2209222"/>
              <a:gd name="connsiteX6" fmla="*/ 4232988 w 4613233"/>
              <a:gd name="connsiteY6" fmla="*/ 265569 h 2209222"/>
              <a:gd name="connsiteX7" fmla="*/ 4145471 w 4613233"/>
              <a:gd name="connsiteY7" fmla="*/ 141838 h 2209222"/>
              <a:gd name="connsiteX8" fmla="*/ 4051919 w 4613233"/>
              <a:gd name="connsiteY8" fmla="*/ 60357 h 2209222"/>
              <a:gd name="connsiteX9" fmla="*/ 3922152 w 4613233"/>
              <a:gd name="connsiteY9" fmla="*/ 0 h 2209222"/>
              <a:gd name="connsiteX10" fmla="*/ 3831618 w 4613233"/>
              <a:gd name="connsiteY10" fmla="*/ 12072 h 2209222"/>
              <a:gd name="connsiteX11" fmla="*/ 3707887 w 4613233"/>
              <a:gd name="connsiteY11" fmla="*/ 15089 h 2209222"/>
              <a:gd name="connsiteX12" fmla="*/ 3566049 w 4613233"/>
              <a:gd name="connsiteY12" fmla="*/ 33196 h 2209222"/>
              <a:gd name="connsiteX13" fmla="*/ 3445336 w 4613233"/>
              <a:gd name="connsiteY13" fmla="*/ 72428 h 2209222"/>
              <a:gd name="connsiteX14" fmla="*/ 3300481 w 4613233"/>
              <a:gd name="connsiteY14" fmla="*/ 111660 h 2209222"/>
              <a:gd name="connsiteX15" fmla="*/ 3089234 w 4613233"/>
              <a:gd name="connsiteY15" fmla="*/ 147874 h 2209222"/>
              <a:gd name="connsiteX16" fmla="*/ 2844791 w 4613233"/>
              <a:gd name="connsiteY16" fmla="*/ 144855 h 2209222"/>
              <a:gd name="connsiteX17" fmla="*/ 2624489 w 4613233"/>
              <a:gd name="connsiteY17" fmla="*/ 153909 h 2209222"/>
              <a:gd name="connsiteX18" fmla="*/ 2334779 w 4613233"/>
              <a:gd name="connsiteY18" fmla="*/ 168998 h 2209222"/>
              <a:gd name="connsiteX19" fmla="*/ 2147675 w 4613233"/>
              <a:gd name="connsiteY19" fmla="*/ 175034 h 2209222"/>
              <a:gd name="connsiteX20" fmla="*/ 2026962 w 4613233"/>
              <a:gd name="connsiteY20" fmla="*/ 162962 h 2209222"/>
              <a:gd name="connsiteX21" fmla="*/ 1927375 w 4613233"/>
              <a:gd name="connsiteY21" fmla="*/ 114678 h 2209222"/>
              <a:gd name="connsiteX22" fmla="*/ 1698020 w 4613233"/>
              <a:gd name="connsiteY22" fmla="*/ 132784 h 2209222"/>
              <a:gd name="connsiteX23" fmla="*/ 1607487 w 4613233"/>
              <a:gd name="connsiteY23" fmla="*/ 214265 h 2209222"/>
              <a:gd name="connsiteX24" fmla="*/ 1477720 w 4613233"/>
              <a:gd name="connsiteY24" fmla="*/ 401370 h 2209222"/>
              <a:gd name="connsiteX25" fmla="*/ 1384169 w 4613233"/>
              <a:gd name="connsiteY25" fmla="*/ 582439 h 2209222"/>
              <a:gd name="connsiteX26" fmla="*/ 1363044 w 4613233"/>
              <a:gd name="connsiteY26" fmla="*/ 694099 h 2209222"/>
              <a:gd name="connsiteX27" fmla="*/ 1290616 w 4613233"/>
              <a:gd name="connsiteY27" fmla="*/ 971739 h 2209222"/>
              <a:gd name="connsiteX28" fmla="*/ 1266475 w 4613233"/>
              <a:gd name="connsiteY28" fmla="*/ 1176951 h 2209222"/>
              <a:gd name="connsiteX29" fmla="*/ 1272510 w 4613233"/>
              <a:gd name="connsiteY29" fmla="*/ 1291627 h 2209222"/>
              <a:gd name="connsiteX30" fmla="*/ 1172923 w 4613233"/>
              <a:gd name="connsiteY30" fmla="*/ 1342930 h 2209222"/>
              <a:gd name="connsiteX31" fmla="*/ 1043155 w 4613233"/>
              <a:gd name="connsiteY31" fmla="*/ 1575301 h 2209222"/>
              <a:gd name="connsiteX32" fmla="*/ 898302 w 4613233"/>
              <a:gd name="connsiteY32" fmla="*/ 1762406 h 2209222"/>
              <a:gd name="connsiteX33" fmla="*/ 777590 w 4613233"/>
              <a:gd name="connsiteY33" fmla="*/ 1741281 h 2209222"/>
              <a:gd name="connsiteX34" fmla="*/ 684038 w 4613233"/>
              <a:gd name="connsiteY34" fmla="*/ 1783531 h 2209222"/>
              <a:gd name="connsiteX35" fmla="*/ 602557 w 4613233"/>
              <a:gd name="connsiteY35" fmla="*/ 1925369 h 2209222"/>
              <a:gd name="connsiteX36" fmla="*/ 282668 w 4613233"/>
              <a:gd name="connsiteY36" fmla="*/ 2000814 h 2209222"/>
              <a:gd name="connsiteX37" fmla="*/ 116689 w 4613233"/>
              <a:gd name="connsiteY37" fmla="*/ 2064187 h 2209222"/>
              <a:gd name="connsiteX38" fmla="*/ 8047 w 4613233"/>
              <a:gd name="connsiteY38" fmla="*/ 2199989 h 2209222"/>
              <a:gd name="connsiteX39" fmla="*/ 8047 w 4613233"/>
              <a:gd name="connsiteY39" fmla="*/ 2196971 h 2209222"/>
              <a:gd name="connsiteX0" fmla="*/ 4831523 w 4831523"/>
              <a:gd name="connsiteY0" fmla="*/ 1143755 h 2311652"/>
              <a:gd name="connsiteX1" fmla="*/ 4692704 w 4831523"/>
              <a:gd name="connsiteY1" fmla="*/ 1029077 h 2311652"/>
              <a:gd name="connsiteX2" fmla="*/ 4656490 w 4831523"/>
              <a:gd name="connsiteY2" fmla="*/ 947596 h 2311652"/>
              <a:gd name="connsiteX3" fmla="*/ 4617258 w 4831523"/>
              <a:gd name="connsiteY3" fmla="*/ 787652 h 2311652"/>
              <a:gd name="connsiteX4" fmla="*/ 4575009 w 4831523"/>
              <a:gd name="connsiteY4" fmla="*/ 606582 h 2311652"/>
              <a:gd name="connsiteX5" fmla="*/ 4505599 w 4831523"/>
              <a:gd name="connsiteY5" fmla="*/ 446638 h 2311652"/>
              <a:gd name="connsiteX6" fmla="*/ 4451278 w 4831523"/>
              <a:gd name="connsiteY6" fmla="*/ 265569 h 2311652"/>
              <a:gd name="connsiteX7" fmla="*/ 4363761 w 4831523"/>
              <a:gd name="connsiteY7" fmla="*/ 141838 h 2311652"/>
              <a:gd name="connsiteX8" fmla="*/ 4270209 w 4831523"/>
              <a:gd name="connsiteY8" fmla="*/ 60357 h 2311652"/>
              <a:gd name="connsiteX9" fmla="*/ 4140442 w 4831523"/>
              <a:gd name="connsiteY9" fmla="*/ 0 h 2311652"/>
              <a:gd name="connsiteX10" fmla="*/ 4049908 w 4831523"/>
              <a:gd name="connsiteY10" fmla="*/ 12072 h 2311652"/>
              <a:gd name="connsiteX11" fmla="*/ 3926177 w 4831523"/>
              <a:gd name="connsiteY11" fmla="*/ 15089 h 2311652"/>
              <a:gd name="connsiteX12" fmla="*/ 3784339 w 4831523"/>
              <a:gd name="connsiteY12" fmla="*/ 33196 h 2311652"/>
              <a:gd name="connsiteX13" fmla="*/ 3663626 w 4831523"/>
              <a:gd name="connsiteY13" fmla="*/ 72428 h 2311652"/>
              <a:gd name="connsiteX14" fmla="*/ 3518771 w 4831523"/>
              <a:gd name="connsiteY14" fmla="*/ 111660 h 2311652"/>
              <a:gd name="connsiteX15" fmla="*/ 3307524 w 4831523"/>
              <a:gd name="connsiteY15" fmla="*/ 147874 h 2311652"/>
              <a:gd name="connsiteX16" fmla="*/ 3063081 w 4831523"/>
              <a:gd name="connsiteY16" fmla="*/ 144855 h 2311652"/>
              <a:gd name="connsiteX17" fmla="*/ 2842779 w 4831523"/>
              <a:gd name="connsiteY17" fmla="*/ 153909 h 2311652"/>
              <a:gd name="connsiteX18" fmla="*/ 2553069 w 4831523"/>
              <a:gd name="connsiteY18" fmla="*/ 168998 h 2311652"/>
              <a:gd name="connsiteX19" fmla="*/ 2365965 w 4831523"/>
              <a:gd name="connsiteY19" fmla="*/ 175034 h 2311652"/>
              <a:gd name="connsiteX20" fmla="*/ 2245252 w 4831523"/>
              <a:gd name="connsiteY20" fmla="*/ 162962 h 2311652"/>
              <a:gd name="connsiteX21" fmla="*/ 2145665 w 4831523"/>
              <a:gd name="connsiteY21" fmla="*/ 114678 h 2311652"/>
              <a:gd name="connsiteX22" fmla="*/ 1916310 w 4831523"/>
              <a:gd name="connsiteY22" fmla="*/ 132784 h 2311652"/>
              <a:gd name="connsiteX23" fmla="*/ 1825777 w 4831523"/>
              <a:gd name="connsiteY23" fmla="*/ 214265 h 2311652"/>
              <a:gd name="connsiteX24" fmla="*/ 1696010 w 4831523"/>
              <a:gd name="connsiteY24" fmla="*/ 401370 h 2311652"/>
              <a:gd name="connsiteX25" fmla="*/ 1602459 w 4831523"/>
              <a:gd name="connsiteY25" fmla="*/ 582439 h 2311652"/>
              <a:gd name="connsiteX26" fmla="*/ 1581334 w 4831523"/>
              <a:gd name="connsiteY26" fmla="*/ 694099 h 2311652"/>
              <a:gd name="connsiteX27" fmla="*/ 1508906 w 4831523"/>
              <a:gd name="connsiteY27" fmla="*/ 971739 h 2311652"/>
              <a:gd name="connsiteX28" fmla="*/ 1484765 w 4831523"/>
              <a:gd name="connsiteY28" fmla="*/ 1176951 h 2311652"/>
              <a:gd name="connsiteX29" fmla="*/ 1490800 w 4831523"/>
              <a:gd name="connsiteY29" fmla="*/ 1291627 h 2311652"/>
              <a:gd name="connsiteX30" fmla="*/ 1391213 w 4831523"/>
              <a:gd name="connsiteY30" fmla="*/ 1342930 h 2311652"/>
              <a:gd name="connsiteX31" fmla="*/ 1261445 w 4831523"/>
              <a:gd name="connsiteY31" fmla="*/ 1575301 h 2311652"/>
              <a:gd name="connsiteX32" fmla="*/ 1116592 w 4831523"/>
              <a:gd name="connsiteY32" fmla="*/ 1762406 h 2311652"/>
              <a:gd name="connsiteX33" fmla="*/ 995880 w 4831523"/>
              <a:gd name="connsiteY33" fmla="*/ 1741281 h 2311652"/>
              <a:gd name="connsiteX34" fmla="*/ 902328 w 4831523"/>
              <a:gd name="connsiteY34" fmla="*/ 1783531 h 2311652"/>
              <a:gd name="connsiteX35" fmla="*/ 820847 w 4831523"/>
              <a:gd name="connsiteY35" fmla="*/ 1925369 h 2311652"/>
              <a:gd name="connsiteX36" fmla="*/ 500958 w 4831523"/>
              <a:gd name="connsiteY36" fmla="*/ 2000814 h 2311652"/>
              <a:gd name="connsiteX37" fmla="*/ 334979 w 4831523"/>
              <a:gd name="connsiteY37" fmla="*/ 2064187 h 2311652"/>
              <a:gd name="connsiteX38" fmla="*/ 226337 w 4831523"/>
              <a:gd name="connsiteY38" fmla="*/ 2199989 h 2311652"/>
              <a:gd name="connsiteX39" fmla="*/ 0 w 4831523"/>
              <a:gd name="connsiteY39" fmla="*/ 2311649 h 2311652"/>
              <a:gd name="connsiteX0" fmla="*/ 4852213 w 4852213"/>
              <a:gd name="connsiteY0" fmla="*/ 1143755 h 2319919"/>
              <a:gd name="connsiteX1" fmla="*/ 4713394 w 4852213"/>
              <a:gd name="connsiteY1" fmla="*/ 1029077 h 2319919"/>
              <a:gd name="connsiteX2" fmla="*/ 4677180 w 4852213"/>
              <a:gd name="connsiteY2" fmla="*/ 947596 h 2319919"/>
              <a:gd name="connsiteX3" fmla="*/ 4637948 w 4852213"/>
              <a:gd name="connsiteY3" fmla="*/ 787652 h 2319919"/>
              <a:gd name="connsiteX4" fmla="*/ 4595699 w 4852213"/>
              <a:gd name="connsiteY4" fmla="*/ 606582 h 2319919"/>
              <a:gd name="connsiteX5" fmla="*/ 4526289 w 4852213"/>
              <a:gd name="connsiteY5" fmla="*/ 446638 h 2319919"/>
              <a:gd name="connsiteX6" fmla="*/ 4471968 w 4852213"/>
              <a:gd name="connsiteY6" fmla="*/ 265569 h 2319919"/>
              <a:gd name="connsiteX7" fmla="*/ 4384451 w 4852213"/>
              <a:gd name="connsiteY7" fmla="*/ 141838 h 2319919"/>
              <a:gd name="connsiteX8" fmla="*/ 4290899 w 4852213"/>
              <a:gd name="connsiteY8" fmla="*/ 60357 h 2319919"/>
              <a:gd name="connsiteX9" fmla="*/ 4161132 w 4852213"/>
              <a:gd name="connsiteY9" fmla="*/ 0 h 2319919"/>
              <a:gd name="connsiteX10" fmla="*/ 4070598 w 4852213"/>
              <a:gd name="connsiteY10" fmla="*/ 12072 h 2319919"/>
              <a:gd name="connsiteX11" fmla="*/ 3946867 w 4852213"/>
              <a:gd name="connsiteY11" fmla="*/ 15089 h 2319919"/>
              <a:gd name="connsiteX12" fmla="*/ 3805029 w 4852213"/>
              <a:gd name="connsiteY12" fmla="*/ 33196 h 2319919"/>
              <a:gd name="connsiteX13" fmla="*/ 3684316 w 4852213"/>
              <a:gd name="connsiteY13" fmla="*/ 72428 h 2319919"/>
              <a:gd name="connsiteX14" fmla="*/ 3539461 w 4852213"/>
              <a:gd name="connsiteY14" fmla="*/ 111660 h 2319919"/>
              <a:gd name="connsiteX15" fmla="*/ 3328214 w 4852213"/>
              <a:gd name="connsiteY15" fmla="*/ 147874 h 2319919"/>
              <a:gd name="connsiteX16" fmla="*/ 3083771 w 4852213"/>
              <a:gd name="connsiteY16" fmla="*/ 144855 h 2319919"/>
              <a:gd name="connsiteX17" fmla="*/ 2863469 w 4852213"/>
              <a:gd name="connsiteY17" fmla="*/ 153909 h 2319919"/>
              <a:gd name="connsiteX18" fmla="*/ 2573759 w 4852213"/>
              <a:gd name="connsiteY18" fmla="*/ 168998 h 2319919"/>
              <a:gd name="connsiteX19" fmla="*/ 2386655 w 4852213"/>
              <a:gd name="connsiteY19" fmla="*/ 175034 h 2319919"/>
              <a:gd name="connsiteX20" fmla="*/ 2265942 w 4852213"/>
              <a:gd name="connsiteY20" fmla="*/ 162962 h 2319919"/>
              <a:gd name="connsiteX21" fmla="*/ 2166355 w 4852213"/>
              <a:gd name="connsiteY21" fmla="*/ 114678 h 2319919"/>
              <a:gd name="connsiteX22" fmla="*/ 1937000 w 4852213"/>
              <a:gd name="connsiteY22" fmla="*/ 132784 h 2319919"/>
              <a:gd name="connsiteX23" fmla="*/ 1846467 w 4852213"/>
              <a:gd name="connsiteY23" fmla="*/ 214265 h 2319919"/>
              <a:gd name="connsiteX24" fmla="*/ 1716700 w 4852213"/>
              <a:gd name="connsiteY24" fmla="*/ 401370 h 2319919"/>
              <a:gd name="connsiteX25" fmla="*/ 1623149 w 4852213"/>
              <a:gd name="connsiteY25" fmla="*/ 582439 h 2319919"/>
              <a:gd name="connsiteX26" fmla="*/ 1602024 w 4852213"/>
              <a:gd name="connsiteY26" fmla="*/ 694099 h 2319919"/>
              <a:gd name="connsiteX27" fmla="*/ 1529596 w 4852213"/>
              <a:gd name="connsiteY27" fmla="*/ 971739 h 2319919"/>
              <a:gd name="connsiteX28" fmla="*/ 1505455 w 4852213"/>
              <a:gd name="connsiteY28" fmla="*/ 1176951 h 2319919"/>
              <a:gd name="connsiteX29" fmla="*/ 1511490 w 4852213"/>
              <a:gd name="connsiteY29" fmla="*/ 1291627 h 2319919"/>
              <a:gd name="connsiteX30" fmla="*/ 1411903 w 4852213"/>
              <a:gd name="connsiteY30" fmla="*/ 1342930 h 2319919"/>
              <a:gd name="connsiteX31" fmla="*/ 1282135 w 4852213"/>
              <a:gd name="connsiteY31" fmla="*/ 1575301 h 2319919"/>
              <a:gd name="connsiteX32" fmla="*/ 1137282 w 4852213"/>
              <a:gd name="connsiteY32" fmla="*/ 1762406 h 2319919"/>
              <a:gd name="connsiteX33" fmla="*/ 1016570 w 4852213"/>
              <a:gd name="connsiteY33" fmla="*/ 1741281 h 2319919"/>
              <a:gd name="connsiteX34" fmla="*/ 923018 w 4852213"/>
              <a:gd name="connsiteY34" fmla="*/ 1783531 h 2319919"/>
              <a:gd name="connsiteX35" fmla="*/ 841537 w 4852213"/>
              <a:gd name="connsiteY35" fmla="*/ 1925369 h 2319919"/>
              <a:gd name="connsiteX36" fmla="*/ 521648 w 4852213"/>
              <a:gd name="connsiteY36" fmla="*/ 2000814 h 2319919"/>
              <a:gd name="connsiteX37" fmla="*/ 355669 w 4852213"/>
              <a:gd name="connsiteY37" fmla="*/ 2064187 h 2319919"/>
              <a:gd name="connsiteX38" fmla="*/ 247027 w 4852213"/>
              <a:gd name="connsiteY38" fmla="*/ 2199989 h 2319919"/>
              <a:gd name="connsiteX39" fmla="*/ 20690 w 4852213"/>
              <a:gd name="connsiteY39" fmla="*/ 2311649 h 2319919"/>
              <a:gd name="connsiteX40" fmla="*/ 8620 w 4852213"/>
              <a:gd name="connsiteY40" fmla="*/ 2311648 h 2319919"/>
              <a:gd name="connsiteX0" fmla="*/ 5054840 w 5054840"/>
              <a:gd name="connsiteY0" fmla="*/ 1143755 h 2462539"/>
              <a:gd name="connsiteX1" fmla="*/ 4916021 w 5054840"/>
              <a:gd name="connsiteY1" fmla="*/ 1029077 h 2462539"/>
              <a:gd name="connsiteX2" fmla="*/ 4879807 w 5054840"/>
              <a:gd name="connsiteY2" fmla="*/ 947596 h 2462539"/>
              <a:gd name="connsiteX3" fmla="*/ 4840575 w 5054840"/>
              <a:gd name="connsiteY3" fmla="*/ 787652 h 2462539"/>
              <a:gd name="connsiteX4" fmla="*/ 4798326 w 5054840"/>
              <a:gd name="connsiteY4" fmla="*/ 606582 h 2462539"/>
              <a:gd name="connsiteX5" fmla="*/ 4728916 w 5054840"/>
              <a:gd name="connsiteY5" fmla="*/ 446638 h 2462539"/>
              <a:gd name="connsiteX6" fmla="*/ 4674595 w 5054840"/>
              <a:gd name="connsiteY6" fmla="*/ 265569 h 2462539"/>
              <a:gd name="connsiteX7" fmla="*/ 4587078 w 5054840"/>
              <a:gd name="connsiteY7" fmla="*/ 141838 h 2462539"/>
              <a:gd name="connsiteX8" fmla="*/ 4493526 w 5054840"/>
              <a:gd name="connsiteY8" fmla="*/ 60357 h 2462539"/>
              <a:gd name="connsiteX9" fmla="*/ 4363759 w 5054840"/>
              <a:gd name="connsiteY9" fmla="*/ 0 h 2462539"/>
              <a:gd name="connsiteX10" fmla="*/ 4273225 w 5054840"/>
              <a:gd name="connsiteY10" fmla="*/ 12072 h 2462539"/>
              <a:gd name="connsiteX11" fmla="*/ 4149494 w 5054840"/>
              <a:gd name="connsiteY11" fmla="*/ 15089 h 2462539"/>
              <a:gd name="connsiteX12" fmla="*/ 4007656 w 5054840"/>
              <a:gd name="connsiteY12" fmla="*/ 33196 h 2462539"/>
              <a:gd name="connsiteX13" fmla="*/ 3886943 w 5054840"/>
              <a:gd name="connsiteY13" fmla="*/ 72428 h 2462539"/>
              <a:gd name="connsiteX14" fmla="*/ 3742088 w 5054840"/>
              <a:gd name="connsiteY14" fmla="*/ 111660 h 2462539"/>
              <a:gd name="connsiteX15" fmla="*/ 3530841 w 5054840"/>
              <a:gd name="connsiteY15" fmla="*/ 147874 h 2462539"/>
              <a:gd name="connsiteX16" fmla="*/ 3286398 w 5054840"/>
              <a:gd name="connsiteY16" fmla="*/ 144855 h 2462539"/>
              <a:gd name="connsiteX17" fmla="*/ 3066096 w 5054840"/>
              <a:gd name="connsiteY17" fmla="*/ 153909 h 2462539"/>
              <a:gd name="connsiteX18" fmla="*/ 2776386 w 5054840"/>
              <a:gd name="connsiteY18" fmla="*/ 168998 h 2462539"/>
              <a:gd name="connsiteX19" fmla="*/ 2589282 w 5054840"/>
              <a:gd name="connsiteY19" fmla="*/ 175034 h 2462539"/>
              <a:gd name="connsiteX20" fmla="*/ 2468569 w 5054840"/>
              <a:gd name="connsiteY20" fmla="*/ 162962 h 2462539"/>
              <a:gd name="connsiteX21" fmla="*/ 2368982 w 5054840"/>
              <a:gd name="connsiteY21" fmla="*/ 114678 h 2462539"/>
              <a:gd name="connsiteX22" fmla="*/ 2139627 w 5054840"/>
              <a:gd name="connsiteY22" fmla="*/ 132784 h 2462539"/>
              <a:gd name="connsiteX23" fmla="*/ 2049094 w 5054840"/>
              <a:gd name="connsiteY23" fmla="*/ 214265 h 2462539"/>
              <a:gd name="connsiteX24" fmla="*/ 1919327 w 5054840"/>
              <a:gd name="connsiteY24" fmla="*/ 401370 h 2462539"/>
              <a:gd name="connsiteX25" fmla="*/ 1825776 w 5054840"/>
              <a:gd name="connsiteY25" fmla="*/ 582439 h 2462539"/>
              <a:gd name="connsiteX26" fmla="*/ 1804651 w 5054840"/>
              <a:gd name="connsiteY26" fmla="*/ 694099 h 2462539"/>
              <a:gd name="connsiteX27" fmla="*/ 1732223 w 5054840"/>
              <a:gd name="connsiteY27" fmla="*/ 971739 h 2462539"/>
              <a:gd name="connsiteX28" fmla="*/ 1708082 w 5054840"/>
              <a:gd name="connsiteY28" fmla="*/ 1176951 h 2462539"/>
              <a:gd name="connsiteX29" fmla="*/ 1714117 w 5054840"/>
              <a:gd name="connsiteY29" fmla="*/ 1291627 h 2462539"/>
              <a:gd name="connsiteX30" fmla="*/ 1614530 w 5054840"/>
              <a:gd name="connsiteY30" fmla="*/ 1342930 h 2462539"/>
              <a:gd name="connsiteX31" fmla="*/ 1484762 w 5054840"/>
              <a:gd name="connsiteY31" fmla="*/ 1575301 h 2462539"/>
              <a:gd name="connsiteX32" fmla="*/ 1339909 w 5054840"/>
              <a:gd name="connsiteY32" fmla="*/ 1762406 h 2462539"/>
              <a:gd name="connsiteX33" fmla="*/ 1219197 w 5054840"/>
              <a:gd name="connsiteY33" fmla="*/ 1741281 h 2462539"/>
              <a:gd name="connsiteX34" fmla="*/ 1125645 w 5054840"/>
              <a:gd name="connsiteY34" fmla="*/ 1783531 h 2462539"/>
              <a:gd name="connsiteX35" fmla="*/ 1044164 w 5054840"/>
              <a:gd name="connsiteY35" fmla="*/ 1925369 h 2462539"/>
              <a:gd name="connsiteX36" fmla="*/ 724275 w 5054840"/>
              <a:gd name="connsiteY36" fmla="*/ 2000814 h 2462539"/>
              <a:gd name="connsiteX37" fmla="*/ 558296 w 5054840"/>
              <a:gd name="connsiteY37" fmla="*/ 2064187 h 2462539"/>
              <a:gd name="connsiteX38" fmla="*/ 449654 w 5054840"/>
              <a:gd name="connsiteY38" fmla="*/ 2199989 h 2462539"/>
              <a:gd name="connsiteX39" fmla="*/ 223317 w 5054840"/>
              <a:gd name="connsiteY39" fmla="*/ 2311649 h 2462539"/>
              <a:gd name="connsiteX40" fmla="*/ 0 w 5054840"/>
              <a:gd name="connsiteY40" fmla="*/ 2462539 h 2462539"/>
              <a:gd name="connsiteX0" fmla="*/ 5069746 w 5069746"/>
              <a:gd name="connsiteY0" fmla="*/ 1143755 h 2472886"/>
              <a:gd name="connsiteX1" fmla="*/ 4930927 w 5069746"/>
              <a:gd name="connsiteY1" fmla="*/ 1029077 h 2472886"/>
              <a:gd name="connsiteX2" fmla="*/ 4894713 w 5069746"/>
              <a:gd name="connsiteY2" fmla="*/ 947596 h 2472886"/>
              <a:gd name="connsiteX3" fmla="*/ 4855481 w 5069746"/>
              <a:gd name="connsiteY3" fmla="*/ 787652 h 2472886"/>
              <a:gd name="connsiteX4" fmla="*/ 4813232 w 5069746"/>
              <a:gd name="connsiteY4" fmla="*/ 606582 h 2472886"/>
              <a:gd name="connsiteX5" fmla="*/ 4743822 w 5069746"/>
              <a:gd name="connsiteY5" fmla="*/ 446638 h 2472886"/>
              <a:gd name="connsiteX6" fmla="*/ 4689501 w 5069746"/>
              <a:gd name="connsiteY6" fmla="*/ 265569 h 2472886"/>
              <a:gd name="connsiteX7" fmla="*/ 4601984 w 5069746"/>
              <a:gd name="connsiteY7" fmla="*/ 141838 h 2472886"/>
              <a:gd name="connsiteX8" fmla="*/ 4508432 w 5069746"/>
              <a:gd name="connsiteY8" fmla="*/ 60357 h 2472886"/>
              <a:gd name="connsiteX9" fmla="*/ 4378665 w 5069746"/>
              <a:gd name="connsiteY9" fmla="*/ 0 h 2472886"/>
              <a:gd name="connsiteX10" fmla="*/ 4288131 w 5069746"/>
              <a:gd name="connsiteY10" fmla="*/ 12072 h 2472886"/>
              <a:gd name="connsiteX11" fmla="*/ 4164400 w 5069746"/>
              <a:gd name="connsiteY11" fmla="*/ 15089 h 2472886"/>
              <a:gd name="connsiteX12" fmla="*/ 4022562 w 5069746"/>
              <a:gd name="connsiteY12" fmla="*/ 33196 h 2472886"/>
              <a:gd name="connsiteX13" fmla="*/ 3901849 w 5069746"/>
              <a:gd name="connsiteY13" fmla="*/ 72428 h 2472886"/>
              <a:gd name="connsiteX14" fmla="*/ 3756994 w 5069746"/>
              <a:gd name="connsiteY14" fmla="*/ 111660 h 2472886"/>
              <a:gd name="connsiteX15" fmla="*/ 3545747 w 5069746"/>
              <a:gd name="connsiteY15" fmla="*/ 147874 h 2472886"/>
              <a:gd name="connsiteX16" fmla="*/ 3301304 w 5069746"/>
              <a:gd name="connsiteY16" fmla="*/ 144855 h 2472886"/>
              <a:gd name="connsiteX17" fmla="*/ 3081002 w 5069746"/>
              <a:gd name="connsiteY17" fmla="*/ 153909 h 2472886"/>
              <a:gd name="connsiteX18" fmla="*/ 2791292 w 5069746"/>
              <a:gd name="connsiteY18" fmla="*/ 168998 h 2472886"/>
              <a:gd name="connsiteX19" fmla="*/ 2604188 w 5069746"/>
              <a:gd name="connsiteY19" fmla="*/ 175034 h 2472886"/>
              <a:gd name="connsiteX20" fmla="*/ 2483475 w 5069746"/>
              <a:gd name="connsiteY20" fmla="*/ 162962 h 2472886"/>
              <a:gd name="connsiteX21" fmla="*/ 2383888 w 5069746"/>
              <a:gd name="connsiteY21" fmla="*/ 114678 h 2472886"/>
              <a:gd name="connsiteX22" fmla="*/ 2154533 w 5069746"/>
              <a:gd name="connsiteY22" fmla="*/ 132784 h 2472886"/>
              <a:gd name="connsiteX23" fmla="*/ 2064000 w 5069746"/>
              <a:gd name="connsiteY23" fmla="*/ 214265 h 2472886"/>
              <a:gd name="connsiteX24" fmla="*/ 1934233 w 5069746"/>
              <a:gd name="connsiteY24" fmla="*/ 401370 h 2472886"/>
              <a:gd name="connsiteX25" fmla="*/ 1840682 w 5069746"/>
              <a:gd name="connsiteY25" fmla="*/ 582439 h 2472886"/>
              <a:gd name="connsiteX26" fmla="*/ 1819557 w 5069746"/>
              <a:gd name="connsiteY26" fmla="*/ 694099 h 2472886"/>
              <a:gd name="connsiteX27" fmla="*/ 1747129 w 5069746"/>
              <a:gd name="connsiteY27" fmla="*/ 971739 h 2472886"/>
              <a:gd name="connsiteX28" fmla="*/ 1722988 w 5069746"/>
              <a:gd name="connsiteY28" fmla="*/ 1176951 h 2472886"/>
              <a:gd name="connsiteX29" fmla="*/ 1729023 w 5069746"/>
              <a:gd name="connsiteY29" fmla="*/ 1291627 h 2472886"/>
              <a:gd name="connsiteX30" fmla="*/ 1629436 w 5069746"/>
              <a:gd name="connsiteY30" fmla="*/ 1342930 h 2472886"/>
              <a:gd name="connsiteX31" fmla="*/ 1499668 w 5069746"/>
              <a:gd name="connsiteY31" fmla="*/ 1575301 h 2472886"/>
              <a:gd name="connsiteX32" fmla="*/ 1354815 w 5069746"/>
              <a:gd name="connsiteY32" fmla="*/ 1762406 h 2472886"/>
              <a:gd name="connsiteX33" fmla="*/ 1234103 w 5069746"/>
              <a:gd name="connsiteY33" fmla="*/ 1741281 h 2472886"/>
              <a:gd name="connsiteX34" fmla="*/ 1140551 w 5069746"/>
              <a:gd name="connsiteY34" fmla="*/ 1783531 h 2472886"/>
              <a:gd name="connsiteX35" fmla="*/ 1059070 w 5069746"/>
              <a:gd name="connsiteY35" fmla="*/ 1925369 h 2472886"/>
              <a:gd name="connsiteX36" fmla="*/ 739181 w 5069746"/>
              <a:gd name="connsiteY36" fmla="*/ 2000814 h 2472886"/>
              <a:gd name="connsiteX37" fmla="*/ 573202 w 5069746"/>
              <a:gd name="connsiteY37" fmla="*/ 2064187 h 2472886"/>
              <a:gd name="connsiteX38" fmla="*/ 464560 w 5069746"/>
              <a:gd name="connsiteY38" fmla="*/ 2199989 h 2472886"/>
              <a:gd name="connsiteX39" fmla="*/ 238223 w 5069746"/>
              <a:gd name="connsiteY39" fmla="*/ 2311649 h 2472886"/>
              <a:gd name="connsiteX40" fmla="*/ 14906 w 5069746"/>
              <a:gd name="connsiteY40" fmla="*/ 2462539 h 2472886"/>
              <a:gd name="connsiteX41" fmla="*/ 20942 w 5069746"/>
              <a:gd name="connsiteY41" fmla="*/ 2459521 h 2472886"/>
              <a:gd name="connsiteX0" fmla="*/ 5266093 w 5266093"/>
              <a:gd name="connsiteY0" fmla="*/ 1143755 h 2583255"/>
              <a:gd name="connsiteX1" fmla="*/ 5127274 w 5266093"/>
              <a:gd name="connsiteY1" fmla="*/ 1029077 h 2583255"/>
              <a:gd name="connsiteX2" fmla="*/ 5091060 w 5266093"/>
              <a:gd name="connsiteY2" fmla="*/ 947596 h 2583255"/>
              <a:gd name="connsiteX3" fmla="*/ 5051828 w 5266093"/>
              <a:gd name="connsiteY3" fmla="*/ 787652 h 2583255"/>
              <a:gd name="connsiteX4" fmla="*/ 5009579 w 5266093"/>
              <a:gd name="connsiteY4" fmla="*/ 606582 h 2583255"/>
              <a:gd name="connsiteX5" fmla="*/ 4940169 w 5266093"/>
              <a:gd name="connsiteY5" fmla="*/ 446638 h 2583255"/>
              <a:gd name="connsiteX6" fmla="*/ 4885848 w 5266093"/>
              <a:gd name="connsiteY6" fmla="*/ 265569 h 2583255"/>
              <a:gd name="connsiteX7" fmla="*/ 4798331 w 5266093"/>
              <a:gd name="connsiteY7" fmla="*/ 141838 h 2583255"/>
              <a:gd name="connsiteX8" fmla="*/ 4704779 w 5266093"/>
              <a:gd name="connsiteY8" fmla="*/ 60357 h 2583255"/>
              <a:gd name="connsiteX9" fmla="*/ 4575012 w 5266093"/>
              <a:gd name="connsiteY9" fmla="*/ 0 h 2583255"/>
              <a:gd name="connsiteX10" fmla="*/ 4484478 w 5266093"/>
              <a:gd name="connsiteY10" fmla="*/ 12072 h 2583255"/>
              <a:gd name="connsiteX11" fmla="*/ 4360747 w 5266093"/>
              <a:gd name="connsiteY11" fmla="*/ 15089 h 2583255"/>
              <a:gd name="connsiteX12" fmla="*/ 4218909 w 5266093"/>
              <a:gd name="connsiteY12" fmla="*/ 33196 h 2583255"/>
              <a:gd name="connsiteX13" fmla="*/ 4098196 w 5266093"/>
              <a:gd name="connsiteY13" fmla="*/ 72428 h 2583255"/>
              <a:gd name="connsiteX14" fmla="*/ 3953341 w 5266093"/>
              <a:gd name="connsiteY14" fmla="*/ 111660 h 2583255"/>
              <a:gd name="connsiteX15" fmla="*/ 3742094 w 5266093"/>
              <a:gd name="connsiteY15" fmla="*/ 147874 h 2583255"/>
              <a:gd name="connsiteX16" fmla="*/ 3497651 w 5266093"/>
              <a:gd name="connsiteY16" fmla="*/ 144855 h 2583255"/>
              <a:gd name="connsiteX17" fmla="*/ 3277349 w 5266093"/>
              <a:gd name="connsiteY17" fmla="*/ 153909 h 2583255"/>
              <a:gd name="connsiteX18" fmla="*/ 2987639 w 5266093"/>
              <a:gd name="connsiteY18" fmla="*/ 168998 h 2583255"/>
              <a:gd name="connsiteX19" fmla="*/ 2800535 w 5266093"/>
              <a:gd name="connsiteY19" fmla="*/ 175034 h 2583255"/>
              <a:gd name="connsiteX20" fmla="*/ 2679822 w 5266093"/>
              <a:gd name="connsiteY20" fmla="*/ 162962 h 2583255"/>
              <a:gd name="connsiteX21" fmla="*/ 2580235 w 5266093"/>
              <a:gd name="connsiteY21" fmla="*/ 114678 h 2583255"/>
              <a:gd name="connsiteX22" fmla="*/ 2350880 w 5266093"/>
              <a:gd name="connsiteY22" fmla="*/ 132784 h 2583255"/>
              <a:gd name="connsiteX23" fmla="*/ 2260347 w 5266093"/>
              <a:gd name="connsiteY23" fmla="*/ 214265 h 2583255"/>
              <a:gd name="connsiteX24" fmla="*/ 2130580 w 5266093"/>
              <a:gd name="connsiteY24" fmla="*/ 401370 h 2583255"/>
              <a:gd name="connsiteX25" fmla="*/ 2037029 w 5266093"/>
              <a:gd name="connsiteY25" fmla="*/ 582439 h 2583255"/>
              <a:gd name="connsiteX26" fmla="*/ 2015904 w 5266093"/>
              <a:gd name="connsiteY26" fmla="*/ 694099 h 2583255"/>
              <a:gd name="connsiteX27" fmla="*/ 1943476 w 5266093"/>
              <a:gd name="connsiteY27" fmla="*/ 971739 h 2583255"/>
              <a:gd name="connsiteX28" fmla="*/ 1919335 w 5266093"/>
              <a:gd name="connsiteY28" fmla="*/ 1176951 h 2583255"/>
              <a:gd name="connsiteX29" fmla="*/ 1925370 w 5266093"/>
              <a:gd name="connsiteY29" fmla="*/ 1291627 h 2583255"/>
              <a:gd name="connsiteX30" fmla="*/ 1825783 w 5266093"/>
              <a:gd name="connsiteY30" fmla="*/ 1342930 h 2583255"/>
              <a:gd name="connsiteX31" fmla="*/ 1696015 w 5266093"/>
              <a:gd name="connsiteY31" fmla="*/ 1575301 h 2583255"/>
              <a:gd name="connsiteX32" fmla="*/ 1551162 w 5266093"/>
              <a:gd name="connsiteY32" fmla="*/ 1762406 h 2583255"/>
              <a:gd name="connsiteX33" fmla="*/ 1430450 w 5266093"/>
              <a:gd name="connsiteY33" fmla="*/ 1741281 h 2583255"/>
              <a:gd name="connsiteX34" fmla="*/ 1336898 w 5266093"/>
              <a:gd name="connsiteY34" fmla="*/ 1783531 h 2583255"/>
              <a:gd name="connsiteX35" fmla="*/ 1255417 w 5266093"/>
              <a:gd name="connsiteY35" fmla="*/ 1925369 h 2583255"/>
              <a:gd name="connsiteX36" fmla="*/ 935528 w 5266093"/>
              <a:gd name="connsiteY36" fmla="*/ 2000814 h 2583255"/>
              <a:gd name="connsiteX37" fmla="*/ 769549 w 5266093"/>
              <a:gd name="connsiteY37" fmla="*/ 2064187 h 2583255"/>
              <a:gd name="connsiteX38" fmla="*/ 660907 w 5266093"/>
              <a:gd name="connsiteY38" fmla="*/ 2199989 h 2583255"/>
              <a:gd name="connsiteX39" fmla="*/ 434570 w 5266093"/>
              <a:gd name="connsiteY39" fmla="*/ 2311649 h 2583255"/>
              <a:gd name="connsiteX40" fmla="*/ 211253 w 5266093"/>
              <a:gd name="connsiteY40" fmla="*/ 2462539 h 2583255"/>
              <a:gd name="connsiteX41" fmla="*/ 6 w 5266093"/>
              <a:gd name="connsiteY41" fmla="*/ 2583252 h 2583255"/>
              <a:gd name="connsiteX0" fmla="*/ 5266087 w 5266087"/>
              <a:gd name="connsiteY0" fmla="*/ 1143755 h 2583252"/>
              <a:gd name="connsiteX1" fmla="*/ 5127268 w 5266087"/>
              <a:gd name="connsiteY1" fmla="*/ 1029077 h 2583252"/>
              <a:gd name="connsiteX2" fmla="*/ 5091054 w 5266087"/>
              <a:gd name="connsiteY2" fmla="*/ 947596 h 2583252"/>
              <a:gd name="connsiteX3" fmla="*/ 5051822 w 5266087"/>
              <a:gd name="connsiteY3" fmla="*/ 787652 h 2583252"/>
              <a:gd name="connsiteX4" fmla="*/ 5009573 w 5266087"/>
              <a:gd name="connsiteY4" fmla="*/ 606582 h 2583252"/>
              <a:gd name="connsiteX5" fmla="*/ 4940163 w 5266087"/>
              <a:gd name="connsiteY5" fmla="*/ 446638 h 2583252"/>
              <a:gd name="connsiteX6" fmla="*/ 4885842 w 5266087"/>
              <a:gd name="connsiteY6" fmla="*/ 265569 h 2583252"/>
              <a:gd name="connsiteX7" fmla="*/ 4798325 w 5266087"/>
              <a:gd name="connsiteY7" fmla="*/ 141838 h 2583252"/>
              <a:gd name="connsiteX8" fmla="*/ 4704773 w 5266087"/>
              <a:gd name="connsiteY8" fmla="*/ 60357 h 2583252"/>
              <a:gd name="connsiteX9" fmla="*/ 4575006 w 5266087"/>
              <a:gd name="connsiteY9" fmla="*/ 0 h 2583252"/>
              <a:gd name="connsiteX10" fmla="*/ 4484472 w 5266087"/>
              <a:gd name="connsiteY10" fmla="*/ 12072 h 2583252"/>
              <a:gd name="connsiteX11" fmla="*/ 4360741 w 5266087"/>
              <a:gd name="connsiteY11" fmla="*/ 15089 h 2583252"/>
              <a:gd name="connsiteX12" fmla="*/ 4218903 w 5266087"/>
              <a:gd name="connsiteY12" fmla="*/ 33196 h 2583252"/>
              <a:gd name="connsiteX13" fmla="*/ 4098190 w 5266087"/>
              <a:gd name="connsiteY13" fmla="*/ 72428 h 2583252"/>
              <a:gd name="connsiteX14" fmla="*/ 3953335 w 5266087"/>
              <a:gd name="connsiteY14" fmla="*/ 111660 h 2583252"/>
              <a:gd name="connsiteX15" fmla="*/ 3742088 w 5266087"/>
              <a:gd name="connsiteY15" fmla="*/ 147874 h 2583252"/>
              <a:gd name="connsiteX16" fmla="*/ 3497645 w 5266087"/>
              <a:gd name="connsiteY16" fmla="*/ 144855 h 2583252"/>
              <a:gd name="connsiteX17" fmla="*/ 3277343 w 5266087"/>
              <a:gd name="connsiteY17" fmla="*/ 153909 h 2583252"/>
              <a:gd name="connsiteX18" fmla="*/ 2987633 w 5266087"/>
              <a:gd name="connsiteY18" fmla="*/ 168998 h 2583252"/>
              <a:gd name="connsiteX19" fmla="*/ 2800529 w 5266087"/>
              <a:gd name="connsiteY19" fmla="*/ 175034 h 2583252"/>
              <a:gd name="connsiteX20" fmla="*/ 2679816 w 5266087"/>
              <a:gd name="connsiteY20" fmla="*/ 162962 h 2583252"/>
              <a:gd name="connsiteX21" fmla="*/ 2580229 w 5266087"/>
              <a:gd name="connsiteY21" fmla="*/ 114678 h 2583252"/>
              <a:gd name="connsiteX22" fmla="*/ 2350874 w 5266087"/>
              <a:gd name="connsiteY22" fmla="*/ 132784 h 2583252"/>
              <a:gd name="connsiteX23" fmla="*/ 2260341 w 5266087"/>
              <a:gd name="connsiteY23" fmla="*/ 214265 h 2583252"/>
              <a:gd name="connsiteX24" fmla="*/ 2130574 w 5266087"/>
              <a:gd name="connsiteY24" fmla="*/ 401370 h 2583252"/>
              <a:gd name="connsiteX25" fmla="*/ 2037023 w 5266087"/>
              <a:gd name="connsiteY25" fmla="*/ 582439 h 2583252"/>
              <a:gd name="connsiteX26" fmla="*/ 2015898 w 5266087"/>
              <a:gd name="connsiteY26" fmla="*/ 694099 h 2583252"/>
              <a:gd name="connsiteX27" fmla="*/ 1943470 w 5266087"/>
              <a:gd name="connsiteY27" fmla="*/ 971739 h 2583252"/>
              <a:gd name="connsiteX28" fmla="*/ 1919329 w 5266087"/>
              <a:gd name="connsiteY28" fmla="*/ 1176951 h 2583252"/>
              <a:gd name="connsiteX29" fmla="*/ 1925364 w 5266087"/>
              <a:gd name="connsiteY29" fmla="*/ 1291627 h 2583252"/>
              <a:gd name="connsiteX30" fmla="*/ 1825777 w 5266087"/>
              <a:gd name="connsiteY30" fmla="*/ 1342930 h 2583252"/>
              <a:gd name="connsiteX31" fmla="*/ 1696009 w 5266087"/>
              <a:gd name="connsiteY31" fmla="*/ 1575301 h 2583252"/>
              <a:gd name="connsiteX32" fmla="*/ 1551156 w 5266087"/>
              <a:gd name="connsiteY32" fmla="*/ 1762406 h 2583252"/>
              <a:gd name="connsiteX33" fmla="*/ 1430444 w 5266087"/>
              <a:gd name="connsiteY33" fmla="*/ 1741281 h 2583252"/>
              <a:gd name="connsiteX34" fmla="*/ 1336892 w 5266087"/>
              <a:gd name="connsiteY34" fmla="*/ 1783531 h 2583252"/>
              <a:gd name="connsiteX35" fmla="*/ 1255411 w 5266087"/>
              <a:gd name="connsiteY35" fmla="*/ 1925369 h 2583252"/>
              <a:gd name="connsiteX36" fmla="*/ 935522 w 5266087"/>
              <a:gd name="connsiteY36" fmla="*/ 2000814 h 2583252"/>
              <a:gd name="connsiteX37" fmla="*/ 769543 w 5266087"/>
              <a:gd name="connsiteY37" fmla="*/ 2064187 h 2583252"/>
              <a:gd name="connsiteX38" fmla="*/ 660901 w 5266087"/>
              <a:gd name="connsiteY38" fmla="*/ 2199989 h 2583252"/>
              <a:gd name="connsiteX39" fmla="*/ 434564 w 5266087"/>
              <a:gd name="connsiteY39" fmla="*/ 2311649 h 2583252"/>
              <a:gd name="connsiteX40" fmla="*/ 211247 w 5266087"/>
              <a:gd name="connsiteY40" fmla="*/ 2462539 h 2583252"/>
              <a:gd name="connsiteX41" fmla="*/ 75446 w 5266087"/>
              <a:gd name="connsiteY41" fmla="*/ 2537983 h 2583252"/>
              <a:gd name="connsiteX42" fmla="*/ 0 w 5266087"/>
              <a:gd name="connsiteY42" fmla="*/ 2583252 h 2583252"/>
              <a:gd name="connsiteX0" fmla="*/ 5266087 w 5266087"/>
              <a:gd name="connsiteY0" fmla="*/ 1143755 h 2583252"/>
              <a:gd name="connsiteX1" fmla="*/ 5127268 w 5266087"/>
              <a:gd name="connsiteY1" fmla="*/ 1029077 h 2583252"/>
              <a:gd name="connsiteX2" fmla="*/ 5091054 w 5266087"/>
              <a:gd name="connsiteY2" fmla="*/ 947596 h 2583252"/>
              <a:gd name="connsiteX3" fmla="*/ 5051822 w 5266087"/>
              <a:gd name="connsiteY3" fmla="*/ 787652 h 2583252"/>
              <a:gd name="connsiteX4" fmla="*/ 5009573 w 5266087"/>
              <a:gd name="connsiteY4" fmla="*/ 606582 h 2583252"/>
              <a:gd name="connsiteX5" fmla="*/ 4940163 w 5266087"/>
              <a:gd name="connsiteY5" fmla="*/ 446638 h 2583252"/>
              <a:gd name="connsiteX6" fmla="*/ 4885842 w 5266087"/>
              <a:gd name="connsiteY6" fmla="*/ 265569 h 2583252"/>
              <a:gd name="connsiteX7" fmla="*/ 4798325 w 5266087"/>
              <a:gd name="connsiteY7" fmla="*/ 141838 h 2583252"/>
              <a:gd name="connsiteX8" fmla="*/ 4704773 w 5266087"/>
              <a:gd name="connsiteY8" fmla="*/ 60357 h 2583252"/>
              <a:gd name="connsiteX9" fmla="*/ 4575006 w 5266087"/>
              <a:gd name="connsiteY9" fmla="*/ 0 h 2583252"/>
              <a:gd name="connsiteX10" fmla="*/ 4484472 w 5266087"/>
              <a:gd name="connsiteY10" fmla="*/ 12072 h 2583252"/>
              <a:gd name="connsiteX11" fmla="*/ 4360741 w 5266087"/>
              <a:gd name="connsiteY11" fmla="*/ 15089 h 2583252"/>
              <a:gd name="connsiteX12" fmla="*/ 4218903 w 5266087"/>
              <a:gd name="connsiteY12" fmla="*/ 33196 h 2583252"/>
              <a:gd name="connsiteX13" fmla="*/ 4098190 w 5266087"/>
              <a:gd name="connsiteY13" fmla="*/ 72428 h 2583252"/>
              <a:gd name="connsiteX14" fmla="*/ 3953335 w 5266087"/>
              <a:gd name="connsiteY14" fmla="*/ 111660 h 2583252"/>
              <a:gd name="connsiteX15" fmla="*/ 3742088 w 5266087"/>
              <a:gd name="connsiteY15" fmla="*/ 147874 h 2583252"/>
              <a:gd name="connsiteX16" fmla="*/ 3497645 w 5266087"/>
              <a:gd name="connsiteY16" fmla="*/ 144855 h 2583252"/>
              <a:gd name="connsiteX17" fmla="*/ 3277343 w 5266087"/>
              <a:gd name="connsiteY17" fmla="*/ 153909 h 2583252"/>
              <a:gd name="connsiteX18" fmla="*/ 2987633 w 5266087"/>
              <a:gd name="connsiteY18" fmla="*/ 168998 h 2583252"/>
              <a:gd name="connsiteX19" fmla="*/ 2800529 w 5266087"/>
              <a:gd name="connsiteY19" fmla="*/ 175034 h 2583252"/>
              <a:gd name="connsiteX20" fmla="*/ 2679816 w 5266087"/>
              <a:gd name="connsiteY20" fmla="*/ 162962 h 2583252"/>
              <a:gd name="connsiteX21" fmla="*/ 2580229 w 5266087"/>
              <a:gd name="connsiteY21" fmla="*/ 114678 h 2583252"/>
              <a:gd name="connsiteX22" fmla="*/ 2350874 w 5266087"/>
              <a:gd name="connsiteY22" fmla="*/ 132784 h 2583252"/>
              <a:gd name="connsiteX23" fmla="*/ 2260341 w 5266087"/>
              <a:gd name="connsiteY23" fmla="*/ 214265 h 2583252"/>
              <a:gd name="connsiteX24" fmla="*/ 2130574 w 5266087"/>
              <a:gd name="connsiteY24" fmla="*/ 401370 h 2583252"/>
              <a:gd name="connsiteX25" fmla="*/ 2037023 w 5266087"/>
              <a:gd name="connsiteY25" fmla="*/ 582439 h 2583252"/>
              <a:gd name="connsiteX26" fmla="*/ 2015898 w 5266087"/>
              <a:gd name="connsiteY26" fmla="*/ 694099 h 2583252"/>
              <a:gd name="connsiteX27" fmla="*/ 1943470 w 5266087"/>
              <a:gd name="connsiteY27" fmla="*/ 971739 h 2583252"/>
              <a:gd name="connsiteX28" fmla="*/ 1919329 w 5266087"/>
              <a:gd name="connsiteY28" fmla="*/ 1176951 h 2583252"/>
              <a:gd name="connsiteX29" fmla="*/ 1925364 w 5266087"/>
              <a:gd name="connsiteY29" fmla="*/ 1291627 h 2583252"/>
              <a:gd name="connsiteX30" fmla="*/ 1825777 w 5266087"/>
              <a:gd name="connsiteY30" fmla="*/ 1342930 h 2583252"/>
              <a:gd name="connsiteX31" fmla="*/ 1696009 w 5266087"/>
              <a:gd name="connsiteY31" fmla="*/ 1575301 h 2583252"/>
              <a:gd name="connsiteX32" fmla="*/ 1551156 w 5266087"/>
              <a:gd name="connsiteY32" fmla="*/ 1762406 h 2583252"/>
              <a:gd name="connsiteX33" fmla="*/ 1430444 w 5266087"/>
              <a:gd name="connsiteY33" fmla="*/ 1741281 h 2583252"/>
              <a:gd name="connsiteX34" fmla="*/ 1336892 w 5266087"/>
              <a:gd name="connsiteY34" fmla="*/ 1783531 h 2583252"/>
              <a:gd name="connsiteX35" fmla="*/ 1255411 w 5266087"/>
              <a:gd name="connsiteY35" fmla="*/ 1925369 h 2583252"/>
              <a:gd name="connsiteX36" fmla="*/ 935522 w 5266087"/>
              <a:gd name="connsiteY36" fmla="*/ 2000814 h 2583252"/>
              <a:gd name="connsiteX37" fmla="*/ 769543 w 5266087"/>
              <a:gd name="connsiteY37" fmla="*/ 2064187 h 2583252"/>
              <a:gd name="connsiteX38" fmla="*/ 660901 w 5266087"/>
              <a:gd name="connsiteY38" fmla="*/ 2199989 h 2583252"/>
              <a:gd name="connsiteX39" fmla="*/ 434564 w 5266087"/>
              <a:gd name="connsiteY39" fmla="*/ 2311649 h 2583252"/>
              <a:gd name="connsiteX40" fmla="*/ 211247 w 5266087"/>
              <a:gd name="connsiteY40" fmla="*/ 2462539 h 2583252"/>
              <a:gd name="connsiteX41" fmla="*/ 84500 w 5266087"/>
              <a:gd name="connsiteY41" fmla="*/ 2547036 h 2583252"/>
              <a:gd name="connsiteX42" fmla="*/ 0 w 5266087"/>
              <a:gd name="connsiteY42" fmla="*/ 2583252 h 2583252"/>
              <a:gd name="connsiteX0" fmla="*/ 5275140 w 5275140"/>
              <a:gd name="connsiteY0" fmla="*/ 1143755 h 2553537"/>
              <a:gd name="connsiteX1" fmla="*/ 5136321 w 5275140"/>
              <a:gd name="connsiteY1" fmla="*/ 1029077 h 2553537"/>
              <a:gd name="connsiteX2" fmla="*/ 5100107 w 5275140"/>
              <a:gd name="connsiteY2" fmla="*/ 947596 h 2553537"/>
              <a:gd name="connsiteX3" fmla="*/ 5060875 w 5275140"/>
              <a:gd name="connsiteY3" fmla="*/ 787652 h 2553537"/>
              <a:gd name="connsiteX4" fmla="*/ 5018626 w 5275140"/>
              <a:gd name="connsiteY4" fmla="*/ 606582 h 2553537"/>
              <a:gd name="connsiteX5" fmla="*/ 4949216 w 5275140"/>
              <a:gd name="connsiteY5" fmla="*/ 446638 h 2553537"/>
              <a:gd name="connsiteX6" fmla="*/ 4894895 w 5275140"/>
              <a:gd name="connsiteY6" fmla="*/ 265569 h 2553537"/>
              <a:gd name="connsiteX7" fmla="*/ 4807378 w 5275140"/>
              <a:gd name="connsiteY7" fmla="*/ 141838 h 2553537"/>
              <a:gd name="connsiteX8" fmla="*/ 4713826 w 5275140"/>
              <a:gd name="connsiteY8" fmla="*/ 60357 h 2553537"/>
              <a:gd name="connsiteX9" fmla="*/ 4584059 w 5275140"/>
              <a:gd name="connsiteY9" fmla="*/ 0 h 2553537"/>
              <a:gd name="connsiteX10" fmla="*/ 4493525 w 5275140"/>
              <a:gd name="connsiteY10" fmla="*/ 12072 h 2553537"/>
              <a:gd name="connsiteX11" fmla="*/ 4369794 w 5275140"/>
              <a:gd name="connsiteY11" fmla="*/ 15089 h 2553537"/>
              <a:gd name="connsiteX12" fmla="*/ 4227956 w 5275140"/>
              <a:gd name="connsiteY12" fmla="*/ 33196 h 2553537"/>
              <a:gd name="connsiteX13" fmla="*/ 4107243 w 5275140"/>
              <a:gd name="connsiteY13" fmla="*/ 72428 h 2553537"/>
              <a:gd name="connsiteX14" fmla="*/ 3962388 w 5275140"/>
              <a:gd name="connsiteY14" fmla="*/ 111660 h 2553537"/>
              <a:gd name="connsiteX15" fmla="*/ 3751141 w 5275140"/>
              <a:gd name="connsiteY15" fmla="*/ 147874 h 2553537"/>
              <a:gd name="connsiteX16" fmla="*/ 3506698 w 5275140"/>
              <a:gd name="connsiteY16" fmla="*/ 144855 h 2553537"/>
              <a:gd name="connsiteX17" fmla="*/ 3286396 w 5275140"/>
              <a:gd name="connsiteY17" fmla="*/ 153909 h 2553537"/>
              <a:gd name="connsiteX18" fmla="*/ 2996686 w 5275140"/>
              <a:gd name="connsiteY18" fmla="*/ 168998 h 2553537"/>
              <a:gd name="connsiteX19" fmla="*/ 2809582 w 5275140"/>
              <a:gd name="connsiteY19" fmla="*/ 175034 h 2553537"/>
              <a:gd name="connsiteX20" fmla="*/ 2688869 w 5275140"/>
              <a:gd name="connsiteY20" fmla="*/ 162962 h 2553537"/>
              <a:gd name="connsiteX21" fmla="*/ 2589282 w 5275140"/>
              <a:gd name="connsiteY21" fmla="*/ 114678 h 2553537"/>
              <a:gd name="connsiteX22" fmla="*/ 2359927 w 5275140"/>
              <a:gd name="connsiteY22" fmla="*/ 132784 h 2553537"/>
              <a:gd name="connsiteX23" fmla="*/ 2269394 w 5275140"/>
              <a:gd name="connsiteY23" fmla="*/ 214265 h 2553537"/>
              <a:gd name="connsiteX24" fmla="*/ 2139627 w 5275140"/>
              <a:gd name="connsiteY24" fmla="*/ 401370 h 2553537"/>
              <a:gd name="connsiteX25" fmla="*/ 2046076 w 5275140"/>
              <a:gd name="connsiteY25" fmla="*/ 582439 h 2553537"/>
              <a:gd name="connsiteX26" fmla="*/ 2024951 w 5275140"/>
              <a:gd name="connsiteY26" fmla="*/ 694099 h 2553537"/>
              <a:gd name="connsiteX27" fmla="*/ 1952523 w 5275140"/>
              <a:gd name="connsiteY27" fmla="*/ 971739 h 2553537"/>
              <a:gd name="connsiteX28" fmla="*/ 1928382 w 5275140"/>
              <a:gd name="connsiteY28" fmla="*/ 1176951 h 2553537"/>
              <a:gd name="connsiteX29" fmla="*/ 1934417 w 5275140"/>
              <a:gd name="connsiteY29" fmla="*/ 1291627 h 2553537"/>
              <a:gd name="connsiteX30" fmla="*/ 1834830 w 5275140"/>
              <a:gd name="connsiteY30" fmla="*/ 1342930 h 2553537"/>
              <a:gd name="connsiteX31" fmla="*/ 1705062 w 5275140"/>
              <a:gd name="connsiteY31" fmla="*/ 1575301 h 2553537"/>
              <a:gd name="connsiteX32" fmla="*/ 1560209 w 5275140"/>
              <a:gd name="connsiteY32" fmla="*/ 1762406 h 2553537"/>
              <a:gd name="connsiteX33" fmla="*/ 1439497 w 5275140"/>
              <a:gd name="connsiteY33" fmla="*/ 1741281 h 2553537"/>
              <a:gd name="connsiteX34" fmla="*/ 1345945 w 5275140"/>
              <a:gd name="connsiteY34" fmla="*/ 1783531 h 2553537"/>
              <a:gd name="connsiteX35" fmla="*/ 1264464 w 5275140"/>
              <a:gd name="connsiteY35" fmla="*/ 1925369 h 2553537"/>
              <a:gd name="connsiteX36" fmla="*/ 944575 w 5275140"/>
              <a:gd name="connsiteY36" fmla="*/ 2000814 h 2553537"/>
              <a:gd name="connsiteX37" fmla="*/ 778596 w 5275140"/>
              <a:gd name="connsiteY37" fmla="*/ 2064187 h 2553537"/>
              <a:gd name="connsiteX38" fmla="*/ 669954 w 5275140"/>
              <a:gd name="connsiteY38" fmla="*/ 2199989 h 2553537"/>
              <a:gd name="connsiteX39" fmla="*/ 443617 w 5275140"/>
              <a:gd name="connsiteY39" fmla="*/ 2311649 h 2553537"/>
              <a:gd name="connsiteX40" fmla="*/ 220300 w 5275140"/>
              <a:gd name="connsiteY40" fmla="*/ 2462539 h 2553537"/>
              <a:gd name="connsiteX41" fmla="*/ 93553 w 5275140"/>
              <a:gd name="connsiteY41" fmla="*/ 2547036 h 2553537"/>
              <a:gd name="connsiteX42" fmla="*/ 0 w 5275140"/>
              <a:gd name="connsiteY42" fmla="*/ 2541003 h 2553537"/>
              <a:gd name="connsiteX0" fmla="*/ 5275140 w 5275140"/>
              <a:gd name="connsiteY0" fmla="*/ 1143755 h 2541003"/>
              <a:gd name="connsiteX1" fmla="*/ 5136321 w 5275140"/>
              <a:gd name="connsiteY1" fmla="*/ 1029077 h 2541003"/>
              <a:gd name="connsiteX2" fmla="*/ 5100107 w 5275140"/>
              <a:gd name="connsiteY2" fmla="*/ 947596 h 2541003"/>
              <a:gd name="connsiteX3" fmla="*/ 5060875 w 5275140"/>
              <a:gd name="connsiteY3" fmla="*/ 787652 h 2541003"/>
              <a:gd name="connsiteX4" fmla="*/ 5018626 w 5275140"/>
              <a:gd name="connsiteY4" fmla="*/ 606582 h 2541003"/>
              <a:gd name="connsiteX5" fmla="*/ 4949216 w 5275140"/>
              <a:gd name="connsiteY5" fmla="*/ 446638 h 2541003"/>
              <a:gd name="connsiteX6" fmla="*/ 4894895 w 5275140"/>
              <a:gd name="connsiteY6" fmla="*/ 265569 h 2541003"/>
              <a:gd name="connsiteX7" fmla="*/ 4807378 w 5275140"/>
              <a:gd name="connsiteY7" fmla="*/ 141838 h 2541003"/>
              <a:gd name="connsiteX8" fmla="*/ 4713826 w 5275140"/>
              <a:gd name="connsiteY8" fmla="*/ 60357 h 2541003"/>
              <a:gd name="connsiteX9" fmla="*/ 4584059 w 5275140"/>
              <a:gd name="connsiteY9" fmla="*/ 0 h 2541003"/>
              <a:gd name="connsiteX10" fmla="*/ 4493525 w 5275140"/>
              <a:gd name="connsiteY10" fmla="*/ 12072 h 2541003"/>
              <a:gd name="connsiteX11" fmla="*/ 4369794 w 5275140"/>
              <a:gd name="connsiteY11" fmla="*/ 15089 h 2541003"/>
              <a:gd name="connsiteX12" fmla="*/ 4227956 w 5275140"/>
              <a:gd name="connsiteY12" fmla="*/ 33196 h 2541003"/>
              <a:gd name="connsiteX13" fmla="*/ 4107243 w 5275140"/>
              <a:gd name="connsiteY13" fmla="*/ 72428 h 2541003"/>
              <a:gd name="connsiteX14" fmla="*/ 3962388 w 5275140"/>
              <a:gd name="connsiteY14" fmla="*/ 111660 h 2541003"/>
              <a:gd name="connsiteX15" fmla="*/ 3751141 w 5275140"/>
              <a:gd name="connsiteY15" fmla="*/ 147874 h 2541003"/>
              <a:gd name="connsiteX16" fmla="*/ 3506698 w 5275140"/>
              <a:gd name="connsiteY16" fmla="*/ 144855 h 2541003"/>
              <a:gd name="connsiteX17" fmla="*/ 3286396 w 5275140"/>
              <a:gd name="connsiteY17" fmla="*/ 153909 h 2541003"/>
              <a:gd name="connsiteX18" fmla="*/ 2996686 w 5275140"/>
              <a:gd name="connsiteY18" fmla="*/ 168998 h 2541003"/>
              <a:gd name="connsiteX19" fmla="*/ 2809582 w 5275140"/>
              <a:gd name="connsiteY19" fmla="*/ 175034 h 2541003"/>
              <a:gd name="connsiteX20" fmla="*/ 2688869 w 5275140"/>
              <a:gd name="connsiteY20" fmla="*/ 162962 h 2541003"/>
              <a:gd name="connsiteX21" fmla="*/ 2589282 w 5275140"/>
              <a:gd name="connsiteY21" fmla="*/ 114678 h 2541003"/>
              <a:gd name="connsiteX22" fmla="*/ 2359927 w 5275140"/>
              <a:gd name="connsiteY22" fmla="*/ 132784 h 2541003"/>
              <a:gd name="connsiteX23" fmla="*/ 2269394 w 5275140"/>
              <a:gd name="connsiteY23" fmla="*/ 214265 h 2541003"/>
              <a:gd name="connsiteX24" fmla="*/ 2139627 w 5275140"/>
              <a:gd name="connsiteY24" fmla="*/ 401370 h 2541003"/>
              <a:gd name="connsiteX25" fmla="*/ 2046076 w 5275140"/>
              <a:gd name="connsiteY25" fmla="*/ 582439 h 2541003"/>
              <a:gd name="connsiteX26" fmla="*/ 2024951 w 5275140"/>
              <a:gd name="connsiteY26" fmla="*/ 694099 h 2541003"/>
              <a:gd name="connsiteX27" fmla="*/ 1952523 w 5275140"/>
              <a:gd name="connsiteY27" fmla="*/ 971739 h 2541003"/>
              <a:gd name="connsiteX28" fmla="*/ 1928382 w 5275140"/>
              <a:gd name="connsiteY28" fmla="*/ 1176951 h 2541003"/>
              <a:gd name="connsiteX29" fmla="*/ 1934417 w 5275140"/>
              <a:gd name="connsiteY29" fmla="*/ 1291627 h 2541003"/>
              <a:gd name="connsiteX30" fmla="*/ 1834830 w 5275140"/>
              <a:gd name="connsiteY30" fmla="*/ 1342930 h 2541003"/>
              <a:gd name="connsiteX31" fmla="*/ 1705062 w 5275140"/>
              <a:gd name="connsiteY31" fmla="*/ 1575301 h 2541003"/>
              <a:gd name="connsiteX32" fmla="*/ 1560209 w 5275140"/>
              <a:gd name="connsiteY32" fmla="*/ 1762406 h 2541003"/>
              <a:gd name="connsiteX33" fmla="*/ 1439497 w 5275140"/>
              <a:gd name="connsiteY33" fmla="*/ 1741281 h 2541003"/>
              <a:gd name="connsiteX34" fmla="*/ 1345945 w 5275140"/>
              <a:gd name="connsiteY34" fmla="*/ 1783531 h 2541003"/>
              <a:gd name="connsiteX35" fmla="*/ 1264464 w 5275140"/>
              <a:gd name="connsiteY35" fmla="*/ 1925369 h 2541003"/>
              <a:gd name="connsiteX36" fmla="*/ 944575 w 5275140"/>
              <a:gd name="connsiteY36" fmla="*/ 2000814 h 2541003"/>
              <a:gd name="connsiteX37" fmla="*/ 778596 w 5275140"/>
              <a:gd name="connsiteY37" fmla="*/ 2064187 h 2541003"/>
              <a:gd name="connsiteX38" fmla="*/ 669954 w 5275140"/>
              <a:gd name="connsiteY38" fmla="*/ 2199989 h 2541003"/>
              <a:gd name="connsiteX39" fmla="*/ 443617 w 5275140"/>
              <a:gd name="connsiteY39" fmla="*/ 2311649 h 2541003"/>
              <a:gd name="connsiteX40" fmla="*/ 220300 w 5275140"/>
              <a:gd name="connsiteY40" fmla="*/ 2462539 h 2541003"/>
              <a:gd name="connsiteX41" fmla="*/ 102607 w 5275140"/>
              <a:gd name="connsiteY41" fmla="*/ 2522894 h 2541003"/>
              <a:gd name="connsiteX42" fmla="*/ 0 w 5275140"/>
              <a:gd name="connsiteY42" fmla="*/ 2541003 h 2541003"/>
              <a:gd name="connsiteX0" fmla="*/ 5275140 w 5275140"/>
              <a:gd name="connsiteY0" fmla="*/ 1143755 h 2541003"/>
              <a:gd name="connsiteX1" fmla="*/ 5136321 w 5275140"/>
              <a:gd name="connsiteY1" fmla="*/ 1029077 h 2541003"/>
              <a:gd name="connsiteX2" fmla="*/ 5100107 w 5275140"/>
              <a:gd name="connsiteY2" fmla="*/ 947596 h 2541003"/>
              <a:gd name="connsiteX3" fmla="*/ 5060875 w 5275140"/>
              <a:gd name="connsiteY3" fmla="*/ 787652 h 2541003"/>
              <a:gd name="connsiteX4" fmla="*/ 5018626 w 5275140"/>
              <a:gd name="connsiteY4" fmla="*/ 606582 h 2541003"/>
              <a:gd name="connsiteX5" fmla="*/ 4949216 w 5275140"/>
              <a:gd name="connsiteY5" fmla="*/ 446638 h 2541003"/>
              <a:gd name="connsiteX6" fmla="*/ 4894895 w 5275140"/>
              <a:gd name="connsiteY6" fmla="*/ 265569 h 2541003"/>
              <a:gd name="connsiteX7" fmla="*/ 4807378 w 5275140"/>
              <a:gd name="connsiteY7" fmla="*/ 141838 h 2541003"/>
              <a:gd name="connsiteX8" fmla="*/ 4713826 w 5275140"/>
              <a:gd name="connsiteY8" fmla="*/ 60357 h 2541003"/>
              <a:gd name="connsiteX9" fmla="*/ 4584059 w 5275140"/>
              <a:gd name="connsiteY9" fmla="*/ 0 h 2541003"/>
              <a:gd name="connsiteX10" fmla="*/ 4493525 w 5275140"/>
              <a:gd name="connsiteY10" fmla="*/ 12072 h 2541003"/>
              <a:gd name="connsiteX11" fmla="*/ 4369794 w 5275140"/>
              <a:gd name="connsiteY11" fmla="*/ 15089 h 2541003"/>
              <a:gd name="connsiteX12" fmla="*/ 4227956 w 5275140"/>
              <a:gd name="connsiteY12" fmla="*/ 33196 h 2541003"/>
              <a:gd name="connsiteX13" fmla="*/ 4107243 w 5275140"/>
              <a:gd name="connsiteY13" fmla="*/ 72428 h 2541003"/>
              <a:gd name="connsiteX14" fmla="*/ 3962388 w 5275140"/>
              <a:gd name="connsiteY14" fmla="*/ 111660 h 2541003"/>
              <a:gd name="connsiteX15" fmla="*/ 3751141 w 5275140"/>
              <a:gd name="connsiteY15" fmla="*/ 147874 h 2541003"/>
              <a:gd name="connsiteX16" fmla="*/ 3506698 w 5275140"/>
              <a:gd name="connsiteY16" fmla="*/ 144855 h 2541003"/>
              <a:gd name="connsiteX17" fmla="*/ 3286396 w 5275140"/>
              <a:gd name="connsiteY17" fmla="*/ 153909 h 2541003"/>
              <a:gd name="connsiteX18" fmla="*/ 2996686 w 5275140"/>
              <a:gd name="connsiteY18" fmla="*/ 168998 h 2541003"/>
              <a:gd name="connsiteX19" fmla="*/ 2809582 w 5275140"/>
              <a:gd name="connsiteY19" fmla="*/ 175034 h 2541003"/>
              <a:gd name="connsiteX20" fmla="*/ 2688869 w 5275140"/>
              <a:gd name="connsiteY20" fmla="*/ 162962 h 2541003"/>
              <a:gd name="connsiteX21" fmla="*/ 2589282 w 5275140"/>
              <a:gd name="connsiteY21" fmla="*/ 114678 h 2541003"/>
              <a:gd name="connsiteX22" fmla="*/ 2359927 w 5275140"/>
              <a:gd name="connsiteY22" fmla="*/ 132784 h 2541003"/>
              <a:gd name="connsiteX23" fmla="*/ 2269394 w 5275140"/>
              <a:gd name="connsiteY23" fmla="*/ 214265 h 2541003"/>
              <a:gd name="connsiteX24" fmla="*/ 2139627 w 5275140"/>
              <a:gd name="connsiteY24" fmla="*/ 401370 h 2541003"/>
              <a:gd name="connsiteX25" fmla="*/ 2046076 w 5275140"/>
              <a:gd name="connsiteY25" fmla="*/ 582439 h 2541003"/>
              <a:gd name="connsiteX26" fmla="*/ 2024951 w 5275140"/>
              <a:gd name="connsiteY26" fmla="*/ 694099 h 2541003"/>
              <a:gd name="connsiteX27" fmla="*/ 1952523 w 5275140"/>
              <a:gd name="connsiteY27" fmla="*/ 971739 h 2541003"/>
              <a:gd name="connsiteX28" fmla="*/ 1928382 w 5275140"/>
              <a:gd name="connsiteY28" fmla="*/ 1176951 h 2541003"/>
              <a:gd name="connsiteX29" fmla="*/ 1934417 w 5275140"/>
              <a:gd name="connsiteY29" fmla="*/ 1291627 h 2541003"/>
              <a:gd name="connsiteX30" fmla="*/ 1834830 w 5275140"/>
              <a:gd name="connsiteY30" fmla="*/ 1342930 h 2541003"/>
              <a:gd name="connsiteX31" fmla="*/ 1705062 w 5275140"/>
              <a:gd name="connsiteY31" fmla="*/ 1575301 h 2541003"/>
              <a:gd name="connsiteX32" fmla="*/ 1560209 w 5275140"/>
              <a:gd name="connsiteY32" fmla="*/ 1762406 h 2541003"/>
              <a:gd name="connsiteX33" fmla="*/ 1439497 w 5275140"/>
              <a:gd name="connsiteY33" fmla="*/ 1741281 h 2541003"/>
              <a:gd name="connsiteX34" fmla="*/ 1345945 w 5275140"/>
              <a:gd name="connsiteY34" fmla="*/ 1783531 h 2541003"/>
              <a:gd name="connsiteX35" fmla="*/ 1264464 w 5275140"/>
              <a:gd name="connsiteY35" fmla="*/ 1925369 h 2541003"/>
              <a:gd name="connsiteX36" fmla="*/ 944575 w 5275140"/>
              <a:gd name="connsiteY36" fmla="*/ 2000814 h 2541003"/>
              <a:gd name="connsiteX37" fmla="*/ 778596 w 5275140"/>
              <a:gd name="connsiteY37" fmla="*/ 2064187 h 2541003"/>
              <a:gd name="connsiteX38" fmla="*/ 669954 w 5275140"/>
              <a:gd name="connsiteY38" fmla="*/ 2199989 h 2541003"/>
              <a:gd name="connsiteX39" fmla="*/ 443617 w 5275140"/>
              <a:gd name="connsiteY39" fmla="*/ 2311649 h 2541003"/>
              <a:gd name="connsiteX40" fmla="*/ 220300 w 5275140"/>
              <a:gd name="connsiteY40" fmla="*/ 2462539 h 2541003"/>
              <a:gd name="connsiteX41" fmla="*/ 102607 w 5275140"/>
              <a:gd name="connsiteY41" fmla="*/ 2522894 h 2541003"/>
              <a:gd name="connsiteX42" fmla="*/ 0 w 5275140"/>
              <a:gd name="connsiteY42" fmla="*/ 2541003 h 254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75140" h="2541003">
                <a:moveTo>
                  <a:pt x="5275140" y="1143755"/>
                </a:moveTo>
                <a:lnTo>
                  <a:pt x="5136321" y="1029077"/>
                </a:lnTo>
                <a:lnTo>
                  <a:pt x="5100107" y="947596"/>
                </a:lnTo>
                <a:lnTo>
                  <a:pt x="5060875" y="787652"/>
                </a:lnTo>
                <a:lnTo>
                  <a:pt x="5018626" y="606582"/>
                </a:lnTo>
                <a:lnTo>
                  <a:pt x="4949216" y="446638"/>
                </a:lnTo>
                <a:lnTo>
                  <a:pt x="4894895" y="265569"/>
                </a:lnTo>
                <a:lnTo>
                  <a:pt x="4807378" y="141838"/>
                </a:lnTo>
                <a:lnTo>
                  <a:pt x="4713826" y="60357"/>
                </a:lnTo>
                <a:lnTo>
                  <a:pt x="4584059" y="0"/>
                </a:lnTo>
                <a:lnTo>
                  <a:pt x="4493525" y="12072"/>
                </a:lnTo>
                <a:lnTo>
                  <a:pt x="4369794" y="15089"/>
                </a:lnTo>
                <a:lnTo>
                  <a:pt x="4227956" y="33196"/>
                </a:lnTo>
                <a:lnTo>
                  <a:pt x="4107243" y="72428"/>
                </a:lnTo>
                <a:lnTo>
                  <a:pt x="3962388" y="111660"/>
                </a:lnTo>
                <a:cubicBezTo>
                  <a:pt x="3938246" y="119707"/>
                  <a:pt x="3751141" y="145988"/>
                  <a:pt x="3751141" y="147874"/>
                </a:cubicBezTo>
                <a:cubicBezTo>
                  <a:pt x="3714927" y="152904"/>
                  <a:pt x="3507955" y="146112"/>
                  <a:pt x="3506698" y="144855"/>
                </a:cubicBezTo>
                <a:cubicBezTo>
                  <a:pt x="3466963" y="143849"/>
                  <a:pt x="3285139" y="153909"/>
                  <a:pt x="3286396" y="153909"/>
                </a:cubicBezTo>
                <a:cubicBezTo>
                  <a:pt x="3250182" y="154915"/>
                  <a:pt x="2996057" y="169627"/>
                  <a:pt x="2996686" y="168998"/>
                </a:cubicBezTo>
                <a:cubicBezTo>
                  <a:pt x="2947898" y="172519"/>
                  <a:pt x="2810211" y="173777"/>
                  <a:pt x="2809582" y="175034"/>
                </a:cubicBezTo>
                <a:cubicBezTo>
                  <a:pt x="2777392" y="174531"/>
                  <a:pt x="2690126" y="164848"/>
                  <a:pt x="2688869" y="162962"/>
                </a:cubicBezTo>
                <a:cubicBezTo>
                  <a:pt x="2667242" y="160447"/>
                  <a:pt x="2591168" y="115307"/>
                  <a:pt x="2589282" y="114678"/>
                </a:cubicBezTo>
                <a:cubicBezTo>
                  <a:pt x="2572684" y="106128"/>
                  <a:pt x="2359927" y="133413"/>
                  <a:pt x="2359927" y="132784"/>
                </a:cubicBezTo>
                <a:cubicBezTo>
                  <a:pt x="2321199" y="135802"/>
                  <a:pt x="2270022" y="214265"/>
                  <a:pt x="2269394" y="214265"/>
                </a:cubicBezTo>
                <a:cubicBezTo>
                  <a:pt x="2253802" y="228348"/>
                  <a:pt x="2140256" y="400741"/>
                  <a:pt x="2139627" y="401370"/>
                </a:cubicBezTo>
                <a:cubicBezTo>
                  <a:pt x="2113976" y="434063"/>
                  <a:pt x="2051105" y="580553"/>
                  <a:pt x="2046076" y="582439"/>
                </a:cubicBezTo>
                <a:cubicBezTo>
                  <a:pt x="2029478" y="608091"/>
                  <a:pt x="2021179" y="695356"/>
                  <a:pt x="2024951" y="694099"/>
                </a:cubicBezTo>
                <a:cubicBezTo>
                  <a:pt x="2021430" y="715224"/>
                  <a:pt x="1952523" y="968596"/>
                  <a:pt x="1952523" y="971739"/>
                </a:cubicBezTo>
                <a:cubicBezTo>
                  <a:pt x="1939446" y="1018012"/>
                  <a:pt x="1929639" y="1176951"/>
                  <a:pt x="1928382" y="1176951"/>
                </a:cubicBezTo>
                <a:cubicBezTo>
                  <a:pt x="1923353" y="1212159"/>
                  <a:pt x="1935674" y="1290370"/>
                  <a:pt x="1934417" y="1291627"/>
                </a:cubicBezTo>
                <a:cubicBezTo>
                  <a:pt x="1934920" y="1311243"/>
                  <a:pt x="1835459" y="1342301"/>
                  <a:pt x="1834830" y="1342930"/>
                </a:cubicBezTo>
                <a:cubicBezTo>
                  <a:pt x="1818735" y="1351983"/>
                  <a:pt x="1704434" y="1574673"/>
                  <a:pt x="1705062" y="1575301"/>
                </a:cubicBezTo>
                <a:cubicBezTo>
                  <a:pt x="1682428" y="1614030"/>
                  <a:pt x="1561466" y="1762406"/>
                  <a:pt x="1560209" y="1762406"/>
                </a:cubicBezTo>
                <a:cubicBezTo>
                  <a:pt x="1536067" y="1794596"/>
                  <a:pt x="1439497" y="1740024"/>
                  <a:pt x="1439497" y="1741281"/>
                </a:cubicBezTo>
                <a:cubicBezTo>
                  <a:pt x="1419881" y="1739269"/>
                  <a:pt x="1345316" y="1781645"/>
                  <a:pt x="1345945" y="1783531"/>
                </a:cubicBezTo>
                <a:cubicBezTo>
                  <a:pt x="1330353" y="1789567"/>
                  <a:pt x="1264464" y="1926626"/>
                  <a:pt x="1264464" y="1925369"/>
                </a:cubicBezTo>
                <a:lnTo>
                  <a:pt x="944575" y="2000814"/>
                </a:lnTo>
                <a:cubicBezTo>
                  <a:pt x="889249" y="2013388"/>
                  <a:pt x="781111" y="2064187"/>
                  <a:pt x="778596" y="2064187"/>
                </a:cubicBezTo>
                <a:cubicBezTo>
                  <a:pt x="748418" y="2074749"/>
                  <a:pt x="673098" y="2199989"/>
                  <a:pt x="669954" y="2199989"/>
                </a:cubicBezTo>
                <a:cubicBezTo>
                  <a:pt x="651847" y="2222120"/>
                  <a:pt x="443617" y="2312278"/>
                  <a:pt x="443617" y="2311649"/>
                </a:cubicBezTo>
                <a:cubicBezTo>
                  <a:pt x="403883" y="2330259"/>
                  <a:pt x="222815" y="2462539"/>
                  <a:pt x="220300" y="2462539"/>
                </a:cubicBezTo>
                <a:cubicBezTo>
                  <a:pt x="160447" y="2500261"/>
                  <a:pt x="137815" y="2502775"/>
                  <a:pt x="102607" y="2522894"/>
                </a:cubicBezTo>
                <a:cubicBezTo>
                  <a:pt x="67399" y="2543013"/>
                  <a:pt x="12574" y="2533458"/>
                  <a:pt x="0" y="254100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The </a:t>
            </a:r>
            <a:r>
              <a:rPr lang="en-US" sz="4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Chuckery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455" y="1611983"/>
            <a:ext cx="5342467" cy="4653349"/>
          </a:xfrm>
        </p:spPr>
        <p:txBody>
          <a:bodyPr/>
          <a:lstStyle/>
          <a:p>
            <a:r>
              <a:rPr lang="en-US" sz="2400" dirty="0" err="1">
                <a:latin typeface="Gill Sans MT" panose="020B0502020104020203" pitchFamily="34" charset="0"/>
              </a:rPr>
              <a:t>Chuckery</a:t>
            </a:r>
            <a:r>
              <a:rPr lang="en-US" sz="2400" dirty="0">
                <a:latin typeface="Gill Sans MT" panose="020B0502020104020203" pitchFamily="34" charset="0"/>
              </a:rPr>
              <a:t> Race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Waterway built 1843-1844 intended to provide water power </a:t>
            </a:r>
            <a:r>
              <a:rPr lang="en-US" sz="2400">
                <a:latin typeface="Gill Sans MT" panose="020B0502020104020203" pitchFamily="34" charset="0"/>
              </a:rPr>
              <a:t>to industries</a:t>
            </a:r>
            <a:endParaRPr lang="en-US" sz="2400" dirty="0">
              <a:latin typeface="Gill Sans MT" panose="020B0502020104020203" pitchFamily="34" charset="0"/>
            </a:endParaRP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Parallels the Cuyahoga River for approximately 4 miles downstream from Prospect Street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Listed in National Register in 1973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Generally extant with varying levels of integrity along its length.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B0F93-D613-4D5D-98A7-60FAFC3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1611983"/>
            <a:ext cx="2895297" cy="4862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7F3A8-07E9-4EB5-8C32-1F89818EA4B3}"/>
              </a:ext>
            </a:extLst>
          </p:cNvPr>
          <p:cNvSpPr txBox="1"/>
          <p:nvPr/>
        </p:nvSpPr>
        <p:spPr>
          <a:xfrm>
            <a:off x="3315455" y="5919832"/>
            <a:ext cx="25812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from </a:t>
            </a:r>
            <a:r>
              <a:rPr lang="en-US" sz="1100" i="1" dirty="0"/>
              <a:t>Fifty Years and Over of Akron and Summit County </a:t>
            </a:r>
            <a:r>
              <a:rPr lang="en-US" sz="1100" dirty="0"/>
              <a:t>by Samuel A. Lane, 1892</a:t>
            </a:r>
          </a:p>
        </p:txBody>
      </p:sp>
    </p:spTree>
    <p:extLst>
      <p:ext uri="{BB962C8B-B14F-4D97-AF65-F5344CB8AC3E}">
        <p14:creationId xmlns:p14="http://schemas.microsoft.com/office/powerpoint/2010/main" val="14853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The </a:t>
            </a:r>
            <a:r>
              <a:rPr lang="en-US" sz="4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Chuckery</a:t>
            </a: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MT" panose="020B0502020104020203" pitchFamily="34" charset="0"/>
              </a:rPr>
              <a:t>Impacts:</a:t>
            </a:r>
          </a:p>
          <a:p>
            <a:r>
              <a:rPr lang="en-US" dirty="0">
                <a:latin typeface="Gill Sans MT" panose="020B0502020104020203" pitchFamily="34" charset="0"/>
              </a:rPr>
              <a:t>On National Register of Historic Places, so this is a known historic property</a:t>
            </a:r>
          </a:p>
          <a:p>
            <a:r>
              <a:rPr lang="en-US" dirty="0">
                <a:latin typeface="Gill Sans MT" panose="020B0502020104020203" pitchFamily="34" charset="0"/>
              </a:rPr>
              <a:t>Removal of dam, exposure of riverbed, change in viewshed should not adversely impact this feature</a:t>
            </a:r>
          </a:p>
        </p:txBody>
      </p:sp>
    </p:spTree>
    <p:extLst>
      <p:ext uri="{BB962C8B-B14F-4D97-AF65-F5344CB8AC3E}">
        <p14:creationId xmlns:p14="http://schemas.microsoft.com/office/powerpoint/2010/main" val="243600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Picnic Shelter, Skating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5F00304D-6D1D-4672-A210-880A513F4A84}"/>
              </a:ext>
            </a:extLst>
          </p:cNvPr>
          <p:cNvSpPr/>
          <p:nvPr/>
        </p:nvSpPr>
        <p:spPr>
          <a:xfrm>
            <a:off x="5738305" y="4183564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0F0C4C9-A18D-4F61-8AD3-C703B9390CFC}"/>
              </a:ext>
            </a:extLst>
          </p:cNvPr>
          <p:cNvSpPr/>
          <p:nvPr/>
        </p:nvSpPr>
        <p:spPr>
          <a:xfrm>
            <a:off x="5598415" y="3890138"/>
            <a:ext cx="274320" cy="27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72474-62F1-4C3B-B896-C5D0F56B76E3}"/>
              </a:ext>
            </a:extLst>
          </p:cNvPr>
          <p:cNvSpPr txBox="1"/>
          <p:nvPr/>
        </p:nvSpPr>
        <p:spPr>
          <a:xfrm>
            <a:off x="3893592" y="2417239"/>
            <a:ext cx="1496695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Gorge shelter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42E34-4E12-46D1-9E69-973032BF2277}"/>
              </a:ext>
            </a:extLst>
          </p:cNvPr>
          <p:cNvSpPr txBox="1"/>
          <p:nvPr/>
        </p:nvSpPr>
        <p:spPr>
          <a:xfrm>
            <a:off x="5978268" y="2556862"/>
            <a:ext cx="1244809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45720" tIns="0" rIns="45720" bIns="45720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Skating area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DB32DC-09D3-4424-89E9-0EC87A0FEEC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641940" y="2740404"/>
            <a:ext cx="956475" cy="11185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A4FBFF-F785-4291-ACAD-18B1FDC225F4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878195" y="2880027"/>
            <a:ext cx="722478" cy="130353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Picnic Shelter, Skating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6" y="1478633"/>
            <a:ext cx="4881559" cy="4653349"/>
          </a:xfrm>
        </p:spPr>
        <p:txBody>
          <a:bodyPr/>
          <a:lstStyle/>
          <a:p>
            <a:r>
              <a:rPr lang="en-US" sz="2800" dirty="0">
                <a:latin typeface="Gill Sans MT" panose="020B0502020104020203" pitchFamily="34" charset="0"/>
              </a:rPr>
              <a:t>Gorge Picnic Shelter, 1933. Constructed by CCC. Historically significant.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Ice Skating area, first used in 1947. Minor </a:t>
            </a:r>
            <a:r>
              <a:rPr lang="en-US" sz="2800">
                <a:latin typeface="Gill Sans MT" panose="020B0502020104020203" pitchFamily="34" charset="0"/>
              </a:rPr>
              <a:t>extant features.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21097-E003-4377-B5F5-3B2B722C7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456" y="1383879"/>
            <a:ext cx="3952874" cy="261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5301A-193B-4C10-BE51-D75FA9DB1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77" y="4062190"/>
            <a:ext cx="3790949" cy="2510889"/>
          </a:xfrm>
          <a:prstGeom prst="rect">
            <a:avLst/>
          </a:prstGeom>
        </p:spPr>
      </p:pic>
      <p:pic>
        <p:nvPicPr>
          <p:cNvPr id="1026" name="Picture 2" descr="https://i.pinimg.com/originals/3c/d1/4e/3cd14eceb25170e6eb39f7ef7794aac2.jpg">
            <a:extLst>
              <a:ext uri="{FF2B5EF4-FFF2-40B4-BE49-F238E27FC236}">
                <a16:creationId xmlns:a16="http://schemas.microsoft.com/office/drawing/2014/main" id="{09617250-5B0F-4D18-B9E9-9DABF32E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114" y="4114373"/>
            <a:ext cx="3683976" cy="251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Picnic Shelter, Skating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Gill Sans MT" panose="020B0502020104020203" pitchFamily="34" charset="0"/>
              </a:rPr>
              <a:t>Impacts: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Gorge Picnic Shelter</a:t>
            </a:r>
          </a:p>
          <a:p>
            <a:r>
              <a:rPr lang="en-US" dirty="0">
                <a:latin typeface="Gill Sans MT" panose="020B0502020104020203" pitchFamily="34" charset="0"/>
              </a:rPr>
              <a:t>Change in original viewshed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Skating area</a:t>
            </a:r>
          </a:p>
          <a:p>
            <a:r>
              <a:rPr lang="en-US" dirty="0">
                <a:latin typeface="Gill Sans MT" panose="020B0502020104020203" pitchFamily="34" charset="0"/>
              </a:rPr>
              <a:t>Change in original viewshed</a:t>
            </a:r>
          </a:p>
        </p:txBody>
      </p:sp>
    </p:spTree>
    <p:extLst>
      <p:ext uri="{BB962C8B-B14F-4D97-AF65-F5344CB8AC3E}">
        <p14:creationId xmlns:p14="http://schemas.microsoft.com/office/powerpoint/2010/main" val="37795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Sediment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D3A6E18-CBBA-4106-B88B-E734F2B08496}"/>
              </a:ext>
            </a:extLst>
          </p:cNvPr>
          <p:cNvSpPr/>
          <p:nvPr/>
        </p:nvSpPr>
        <p:spPr>
          <a:xfrm>
            <a:off x="495300" y="4636172"/>
            <a:ext cx="1195388" cy="1257300"/>
          </a:xfrm>
          <a:custGeom>
            <a:avLst/>
            <a:gdLst>
              <a:gd name="connsiteX0" fmla="*/ 904875 w 1195388"/>
              <a:gd name="connsiteY0" fmla="*/ 0 h 1319212"/>
              <a:gd name="connsiteX1" fmla="*/ 976313 w 1195388"/>
              <a:gd name="connsiteY1" fmla="*/ 242887 h 1319212"/>
              <a:gd name="connsiteX2" fmla="*/ 947738 w 1195388"/>
              <a:gd name="connsiteY2" fmla="*/ 438150 h 1319212"/>
              <a:gd name="connsiteX3" fmla="*/ 976313 w 1195388"/>
              <a:gd name="connsiteY3" fmla="*/ 466725 h 1319212"/>
              <a:gd name="connsiteX4" fmla="*/ 1100138 w 1195388"/>
              <a:gd name="connsiteY4" fmla="*/ 533400 h 1319212"/>
              <a:gd name="connsiteX5" fmla="*/ 1195388 w 1195388"/>
              <a:gd name="connsiteY5" fmla="*/ 638175 h 1319212"/>
              <a:gd name="connsiteX6" fmla="*/ 1028700 w 1195388"/>
              <a:gd name="connsiteY6" fmla="*/ 823912 h 1319212"/>
              <a:gd name="connsiteX7" fmla="*/ 914400 w 1195388"/>
              <a:gd name="connsiteY7" fmla="*/ 952500 h 1319212"/>
              <a:gd name="connsiteX8" fmla="*/ 795338 w 1195388"/>
              <a:gd name="connsiteY8" fmla="*/ 1028700 h 1319212"/>
              <a:gd name="connsiteX9" fmla="*/ 571500 w 1195388"/>
              <a:gd name="connsiteY9" fmla="*/ 1166812 h 1319212"/>
              <a:gd name="connsiteX10" fmla="*/ 466725 w 1195388"/>
              <a:gd name="connsiteY10" fmla="*/ 1262062 h 1319212"/>
              <a:gd name="connsiteX11" fmla="*/ 433388 w 1195388"/>
              <a:gd name="connsiteY11" fmla="*/ 1319212 h 1319212"/>
              <a:gd name="connsiteX12" fmla="*/ 347663 w 1195388"/>
              <a:gd name="connsiteY12" fmla="*/ 1204912 h 1319212"/>
              <a:gd name="connsiteX13" fmla="*/ 228600 w 1195388"/>
              <a:gd name="connsiteY13" fmla="*/ 1204912 h 1319212"/>
              <a:gd name="connsiteX14" fmla="*/ 71438 w 1195388"/>
              <a:gd name="connsiteY14" fmla="*/ 1228725 h 1319212"/>
              <a:gd name="connsiteX15" fmla="*/ 0 w 1195388"/>
              <a:gd name="connsiteY15" fmla="*/ 1233487 h 1319212"/>
              <a:gd name="connsiteX16" fmla="*/ 42863 w 1195388"/>
              <a:gd name="connsiteY16" fmla="*/ 757237 h 1319212"/>
              <a:gd name="connsiteX17" fmla="*/ 152400 w 1195388"/>
              <a:gd name="connsiteY17" fmla="*/ 652462 h 1319212"/>
              <a:gd name="connsiteX18" fmla="*/ 271463 w 1195388"/>
              <a:gd name="connsiteY18" fmla="*/ 685800 h 1319212"/>
              <a:gd name="connsiteX19" fmla="*/ 323850 w 1195388"/>
              <a:gd name="connsiteY19" fmla="*/ 842962 h 1319212"/>
              <a:gd name="connsiteX20" fmla="*/ 414338 w 1195388"/>
              <a:gd name="connsiteY20" fmla="*/ 933450 h 1319212"/>
              <a:gd name="connsiteX21" fmla="*/ 547688 w 1195388"/>
              <a:gd name="connsiteY21" fmla="*/ 847725 h 1319212"/>
              <a:gd name="connsiteX22" fmla="*/ 552450 w 1195388"/>
              <a:gd name="connsiteY22" fmla="*/ 647700 h 1319212"/>
              <a:gd name="connsiteX23" fmla="*/ 523875 w 1195388"/>
              <a:gd name="connsiteY23" fmla="*/ 495300 h 1319212"/>
              <a:gd name="connsiteX24" fmla="*/ 561975 w 1195388"/>
              <a:gd name="connsiteY24" fmla="*/ 381000 h 1319212"/>
              <a:gd name="connsiteX25" fmla="*/ 709613 w 1195388"/>
              <a:gd name="connsiteY25" fmla="*/ 347662 h 1319212"/>
              <a:gd name="connsiteX26" fmla="*/ 857250 w 1195388"/>
              <a:gd name="connsiteY26" fmla="*/ 190500 h 1319212"/>
              <a:gd name="connsiteX27" fmla="*/ 900113 w 1195388"/>
              <a:gd name="connsiteY27" fmla="*/ 61912 h 1319212"/>
              <a:gd name="connsiteX28" fmla="*/ 904875 w 1195388"/>
              <a:gd name="connsiteY28" fmla="*/ 0 h 131921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14338 w 1195388"/>
              <a:gd name="connsiteY20" fmla="*/ 908820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87269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3574 w 1195388"/>
              <a:gd name="connsiteY20" fmla="*/ 849987 h 1257300"/>
              <a:gd name="connsiteX21" fmla="*/ 535373 w 1195388"/>
              <a:gd name="connsiteY21" fmla="*/ 785813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95388" h="1257300">
                <a:moveTo>
                  <a:pt x="900113" y="0"/>
                </a:moveTo>
                <a:lnTo>
                  <a:pt x="976313" y="180975"/>
                </a:lnTo>
                <a:lnTo>
                  <a:pt x="947738" y="376238"/>
                </a:lnTo>
                <a:lnTo>
                  <a:pt x="976313" y="404813"/>
                </a:lnTo>
                <a:lnTo>
                  <a:pt x="1100138" y="471488"/>
                </a:lnTo>
                <a:lnTo>
                  <a:pt x="1195388" y="576263"/>
                </a:lnTo>
                <a:lnTo>
                  <a:pt x="1028700" y="762000"/>
                </a:lnTo>
                <a:lnTo>
                  <a:pt x="914400" y="890588"/>
                </a:lnTo>
                <a:lnTo>
                  <a:pt x="795338" y="966788"/>
                </a:lnTo>
                <a:lnTo>
                  <a:pt x="571500" y="1104900"/>
                </a:lnTo>
                <a:lnTo>
                  <a:pt x="466725" y="1200150"/>
                </a:lnTo>
                <a:lnTo>
                  <a:pt x="433388" y="1257300"/>
                </a:lnTo>
                <a:lnTo>
                  <a:pt x="347663" y="1143000"/>
                </a:lnTo>
                <a:lnTo>
                  <a:pt x="228600" y="1143000"/>
                </a:lnTo>
                <a:lnTo>
                  <a:pt x="71438" y="1166813"/>
                </a:lnTo>
                <a:lnTo>
                  <a:pt x="0" y="1171575"/>
                </a:lnTo>
                <a:lnTo>
                  <a:pt x="42863" y="695325"/>
                </a:lnTo>
                <a:lnTo>
                  <a:pt x="152400" y="590550"/>
                </a:lnTo>
                <a:lnTo>
                  <a:pt x="271463" y="623888"/>
                </a:lnTo>
                <a:lnTo>
                  <a:pt x="323850" y="781050"/>
                </a:lnTo>
                <a:lnTo>
                  <a:pt x="423574" y="849987"/>
                </a:lnTo>
                <a:lnTo>
                  <a:pt x="535373" y="785813"/>
                </a:lnTo>
                <a:lnTo>
                  <a:pt x="552450" y="585788"/>
                </a:lnTo>
                <a:lnTo>
                  <a:pt x="523875" y="433388"/>
                </a:lnTo>
                <a:lnTo>
                  <a:pt x="561975" y="319088"/>
                </a:lnTo>
                <a:lnTo>
                  <a:pt x="709613" y="285750"/>
                </a:lnTo>
                <a:lnTo>
                  <a:pt x="857250" y="128588"/>
                </a:lnTo>
                <a:lnTo>
                  <a:pt x="900113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Sediment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9E820-5174-4E8B-8C64-4F8957B5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21"/>
          <a:stretch/>
        </p:blipFill>
        <p:spPr>
          <a:xfrm>
            <a:off x="211008" y="2362358"/>
            <a:ext cx="4248086" cy="43622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AB74F0-39A1-42BC-A6DF-98332476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074" y="5982829"/>
            <a:ext cx="1190501" cy="58829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1959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351F0-15AC-4CBD-AF3F-428226718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21"/>
          <a:stretch/>
        </p:blipFill>
        <p:spPr>
          <a:xfrm>
            <a:off x="4727902" y="2372446"/>
            <a:ext cx="4205090" cy="43622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CFE84D-1F5E-4D04-8D6E-52519DC03603}"/>
              </a:ext>
            </a:extLst>
          </p:cNvPr>
          <p:cNvSpPr txBox="1">
            <a:spLocks/>
          </p:cNvSpPr>
          <p:nvPr/>
        </p:nvSpPr>
        <p:spPr>
          <a:xfrm>
            <a:off x="7717829" y="5982829"/>
            <a:ext cx="1190501" cy="5882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latin typeface="Gill Sans MT" panose="020B0502020104020203" pitchFamily="34" charset="0"/>
              </a:rPr>
              <a:t>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8E82A-947D-4420-9C62-656DAA6CF4BC}"/>
              </a:ext>
            </a:extLst>
          </p:cNvPr>
          <p:cNvSpPr/>
          <p:nvPr/>
        </p:nvSpPr>
        <p:spPr>
          <a:xfrm>
            <a:off x="211008" y="1305316"/>
            <a:ext cx="86726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Disturbed by human dumping activity, earthmoving</a:t>
            </a:r>
          </a:p>
          <a:p>
            <a:pPr algn="ctr"/>
            <a:r>
              <a:rPr lang="en-US" sz="3200" dirty="0">
                <a:latin typeface="Gill Sans MT" panose="020B0502020104020203" pitchFamily="34" charset="0"/>
              </a:rPr>
              <a:t>No impacts to cultural resources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ABB813-E75D-46D7-8318-DB7FB5052E9D}"/>
              </a:ext>
            </a:extLst>
          </p:cNvPr>
          <p:cNvSpPr/>
          <p:nvPr/>
        </p:nvSpPr>
        <p:spPr>
          <a:xfrm>
            <a:off x="735105" y="3439576"/>
            <a:ext cx="2247153" cy="2483488"/>
          </a:xfrm>
          <a:custGeom>
            <a:avLst/>
            <a:gdLst>
              <a:gd name="connsiteX0" fmla="*/ 904875 w 1195388"/>
              <a:gd name="connsiteY0" fmla="*/ 0 h 1319212"/>
              <a:gd name="connsiteX1" fmla="*/ 976313 w 1195388"/>
              <a:gd name="connsiteY1" fmla="*/ 242887 h 1319212"/>
              <a:gd name="connsiteX2" fmla="*/ 947738 w 1195388"/>
              <a:gd name="connsiteY2" fmla="*/ 438150 h 1319212"/>
              <a:gd name="connsiteX3" fmla="*/ 976313 w 1195388"/>
              <a:gd name="connsiteY3" fmla="*/ 466725 h 1319212"/>
              <a:gd name="connsiteX4" fmla="*/ 1100138 w 1195388"/>
              <a:gd name="connsiteY4" fmla="*/ 533400 h 1319212"/>
              <a:gd name="connsiteX5" fmla="*/ 1195388 w 1195388"/>
              <a:gd name="connsiteY5" fmla="*/ 638175 h 1319212"/>
              <a:gd name="connsiteX6" fmla="*/ 1028700 w 1195388"/>
              <a:gd name="connsiteY6" fmla="*/ 823912 h 1319212"/>
              <a:gd name="connsiteX7" fmla="*/ 914400 w 1195388"/>
              <a:gd name="connsiteY7" fmla="*/ 952500 h 1319212"/>
              <a:gd name="connsiteX8" fmla="*/ 795338 w 1195388"/>
              <a:gd name="connsiteY8" fmla="*/ 1028700 h 1319212"/>
              <a:gd name="connsiteX9" fmla="*/ 571500 w 1195388"/>
              <a:gd name="connsiteY9" fmla="*/ 1166812 h 1319212"/>
              <a:gd name="connsiteX10" fmla="*/ 466725 w 1195388"/>
              <a:gd name="connsiteY10" fmla="*/ 1262062 h 1319212"/>
              <a:gd name="connsiteX11" fmla="*/ 433388 w 1195388"/>
              <a:gd name="connsiteY11" fmla="*/ 1319212 h 1319212"/>
              <a:gd name="connsiteX12" fmla="*/ 347663 w 1195388"/>
              <a:gd name="connsiteY12" fmla="*/ 1204912 h 1319212"/>
              <a:gd name="connsiteX13" fmla="*/ 228600 w 1195388"/>
              <a:gd name="connsiteY13" fmla="*/ 1204912 h 1319212"/>
              <a:gd name="connsiteX14" fmla="*/ 71438 w 1195388"/>
              <a:gd name="connsiteY14" fmla="*/ 1228725 h 1319212"/>
              <a:gd name="connsiteX15" fmla="*/ 0 w 1195388"/>
              <a:gd name="connsiteY15" fmla="*/ 1233487 h 1319212"/>
              <a:gd name="connsiteX16" fmla="*/ 42863 w 1195388"/>
              <a:gd name="connsiteY16" fmla="*/ 757237 h 1319212"/>
              <a:gd name="connsiteX17" fmla="*/ 152400 w 1195388"/>
              <a:gd name="connsiteY17" fmla="*/ 652462 h 1319212"/>
              <a:gd name="connsiteX18" fmla="*/ 271463 w 1195388"/>
              <a:gd name="connsiteY18" fmla="*/ 685800 h 1319212"/>
              <a:gd name="connsiteX19" fmla="*/ 323850 w 1195388"/>
              <a:gd name="connsiteY19" fmla="*/ 842962 h 1319212"/>
              <a:gd name="connsiteX20" fmla="*/ 414338 w 1195388"/>
              <a:gd name="connsiteY20" fmla="*/ 933450 h 1319212"/>
              <a:gd name="connsiteX21" fmla="*/ 547688 w 1195388"/>
              <a:gd name="connsiteY21" fmla="*/ 847725 h 1319212"/>
              <a:gd name="connsiteX22" fmla="*/ 552450 w 1195388"/>
              <a:gd name="connsiteY22" fmla="*/ 647700 h 1319212"/>
              <a:gd name="connsiteX23" fmla="*/ 523875 w 1195388"/>
              <a:gd name="connsiteY23" fmla="*/ 495300 h 1319212"/>
              <a:gd name="connsiteX24" fmla="*/ 561975 w 1195388"/>
              <a:gd name="connsiteY24" fmla="*/ 381000 h 1319212"/>
              <a:gd name="connsiteX25" fmla="*/ 709613 w 1195388"/>
              <a:gd name="connsiteY25" fmla="*/ 347662 h 1319212"/>
              <a:gd name="connsiteX26" fmla="*/ 857250 w 1195388"/>
              <a:gd name="connsiteY26" fmla="*/ 190500 h 1319212"/>
              <a:gd name="connsiteX27" fmla="*/ 900113 w 1195388"/>
              <a:gd name="connsiteY27" fmla="*/ 61912 h 1319212"/>
              <a:gd name="connsiteX28" fmla="*/ 904875 w 1195388"/>
              <a:gd name="connsiteY28" fmla="*/ 0 h 131921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14338 w 1195388"/>
              <a:gd name="connsiteY20" fmla="*/ 908820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87269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3574 w 1195388"/>
              <a:gd name="connsiteY20" fmla="*/ 849987 h 1257300"/>
              <a:gd name="connsiteX21" fmla="*/ 535373 w 1195388"/>
              <a:gd name="connsiteY21" fmla="*/ 785813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3574 w 1195388"/>
              <a:gd name="connsiteY20" fmla="*/ 849987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3255 w 1195388"/>
              <a:gd name="connsiteY25" fmla="*/ 250295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3255 w 1195388"/>
              <a:gd name="connsiteY25" fmla="*/ 250295 h 1257300"/>
              <a:gd name="connsiteX26" fmla="*/ 841354 w 1195388"/>
              <a:gd name="connsiteY26" fmla="*/ 122679 h 1257300"/>
              <a:gd name="connsiteX27" fmla="*/ 900113 w 1195388"/>
              <a:gd name="connsiteY27" fmla="*/ 0 h 1257300"/>
              <a:gd name="connsiteX0" fmla="*/ 900113 w 1195388"/>
              <a:gd name="connsiteY0" fmla="*/ 0 h 1227754"/>
              <a:gd name="connsiteX1" fmla="*/ 976313 w 1195388"/>
              <a:gd name="connsiteY1" fmla="*/ 180975 h 1227754"/>
              <a:gd name="connsiteX2" fmla="*/ 947738 w 1195388"/>
              <a:gd name="connsiteY2" fmla="*/ 376238 h 1227754"/>
              <a:gd name="connsiteX3" fmla="*/ 976313 w 1195388"/>
              <a:gd name="connsiteY3" fmla="*/ 404813 h 1227754"/>
              <a:gd name="connsiteX4" fmla="*/ 1100138 w 1195388"/>
              <a:gd name="connsiteY4" fmla="*/ 471488 h 1227754"/>
              <a:gd name="connsiteX5" fmla="*/ 1195388 w 1195388"/>
              <a:gd name="connsiteY5" fmla="*/ 576263 h 1227754"/>
              <a:gd name="connsiteX6" fmla="*/ 1028700 w 1195388"/>
              <a:gd name="connsiteY6" fmla="*/ 762000 h 1227754"/>
              <a:gd name="connsiteX7" fmla="*/ 914400 w 1195388"/>
              <a:gd name="connsiteY7" fmla="*/ 890588 h 1227754"/>
              <a:gd name="connsiteX8" fmla="*/ 795338 w 1195388"/>
              <a:gd name="connsiteY8" fmla="*/ 966788 h 1227754"/>
              <a:gd name="connsiteX9" fmla="*/ 571500 w 1195388"/>
              <a:gd name="connsiteY9" fmla="*/ 1104900 h 1227754"/>
              <a:gd name="connsiteX10" fmla="*/ 466725 w 1195388"/>
              <a:gd name="connsiteY10" fmla="*/ 1200150 h 1227754"/>
              <a:gd name="connsiteX11" fmla="*/ 417492 w 1195388"/>
              <a:gd name="connsiteY11" fmla="*/ 1227754 h 1227754"/>
              <a:gd name="connsiteX12" fmla="*/ 347663 w 1195388"/>
              <a:gd name="connsiteY12" fmla="*/ 1143000 h 1227754"/>
              <a:gd name="connsiteX13" fmla="*/ 228600 w 1195388"/>
              <a:gd name="connsiteY13" fmla="*/ 1143000 h 1227754"/>
              <a:gd name="connsiteX14" fmla="*/ 71438 w 1195388"/>
              <a:gd name="connsiteY14" fmla="*/ 1166813 h 1227754"/>
              <a:gd name="connsiteX15" fmla="*/ 0 w 1195388"/>
              <a:gd name="connsiteY15" fmla="*/ 1171575 h 1227754"/>
              <a:gd name="connsiteX16" fmla="*/ 42863 w 1195388"/>
              <a:gd name="connsiteY16" fmla="*/ 695325 h 1227754"/>
              <a:gd name="connsiteX17" fmla="*/ 152400 w 1195388"/>
              <a:gd name="connsiteY17" fmla="*/ 590550 h 1227754"/>
              <a:gd name="connsiteX18" fmla="*/ 271463 w 1195388"/>
              <a:gd name="connsiteY18" fmla="*/ 623888 h 1227754"/>
              <a:gd name="connsiteX19" fmla="*/ 349284 w 1195388"/>
              <a:gd name="connsiteY19" fmla="*/ 736732 h 1227754"/>
              <a:gd name="connsiteX20" fmla="*/ 429933 w 1195388"/>
              <a:gd name="connsiteY20" fmla="*/ 787941 h 1227754"/>
              <a:gd name="connsiteX21" fmla="*/ 519477 w 1195388"/>
              <a:gd name="connsiteY21" fmla="*/ 747404 h 1227754"/>
              <a:gd name="connsiteX22" fmla="*/ 552450 w 1195388"/>
              <a:gd name="connsiteY22" fmla="*/ 585788 h 1227754"/>
              <a:gd name="connsiteX23" fmla="*/ 523875 w 1195388"/>
              <a:gd name="connsiteY23" fmla="*/ 433388 h 1227754"/>
              <a:gd name="connsiteX24" fmla="*/ 561975 w 1195388"/>
              <a:gd name="connsiteY24" fmla="*/ 319088 h 1227754"/>
              <a:gd name="connsiteX25" fmla="*/ 703255 w 1195388"/>
              <a:gd name="connsiteY25" fmla="*/ 250295 h 1227754"/>
              <a:gd name="connsiteX26" fmla="*/ 841354 w 1195388"/>
              <a:gd name="connsiteY26" fmla="*/ 122679 h 1227754"/>
              <a:gd name="connsiteX27" fmla="*/ 900113 w 1195388"/>
              <a:gd name="connsiteY27" fmla="*/ 0 h 122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95388" h="1227754">
                <a:moveTo>
                  <a:pt x="900113" y="0"/>
                </a:moveTo>
                <a:lnTo>
                  <a:pt x="976313" y="180975"/>
                </a:lnTo>
                <a:lnTo>
                  <a:pt x="947738" y="376238"/>
                </a:lnTo>
                <a:lnTo>
                  <a:pt x="976313" y="404813"/>
                </a:lnTo>
                <a:lnTo>
                  <a:pt x="1100138" y="471488"/>
                </a:lnTo>
                <a:lnTo>
                  <a:pt x="1195388" y="576263"/>
                </a:lnTo>
                <a:lnTo>
                  <a:pt x="1028700" y="762000"/>
                </a:lnTo>
                <a:lnTo>
                  <a:pt x="914400" y="890588"/>
                </a:lnTo>
                <a:lnTo>
                  <a:pt x="795338" y="966788"/>
                </a:lnTo>
                <a:lnTo>
                  <a:pt x="571500" y="1104900"/>
                </a:lnTo>
                <a:lnTo>
                  <a:pt x="466725" y="1200150"/>
                </a:lnTo>
                <a:lnTo>
                  <a:pt x="417492" y="1227754"/>
                </a:lnTo>
                <a:lnTo>
                  <a:pt x="347663" y="1143000"/>
                </a:lnTo>
                <a:lnTo>
                  <a:pt x="228600" y="1143000"/>
                </a:lnTo>
                <a:lnTo>
                  <a:pt x="71438" y="1166813"/>
                </a:lnTo>
                <a:lnTo>
                  <a:pt x="0" y="1171575"/>
                </a:lnTo>
                <a:lnTo>
                  <a:pt x="42863" y="695325"/>
                </a:lnTo>
                <a:lnTo>
                  <a:pt x="152400" y="590550"/>
                </a:lnTo>
                <a:lnTo>
                  <a:pt x="271463" y="623888"/>
                </a:lnTo>
                <a:lnTo>
                  <a:pt x="349284" y="736732"/>
                </a:lnTo>
                <a:lnTo>
                  <a:pt x="429933" y="787941"/>
                </a:lnTo>
                <a:lnTo>
                  <a:pt x="519477" y="747404"/>
                </a:lnTo>
                <a:lnTo>
                  <a:pt x="552450" y="585788"/>
                </a:lnTo>
                <a:lnTo>
                  <a:pt x="523875" y="433388"/>
                </a:lnTo>
                <a:lnTo>
                  <a:pt x="561975" y="319088"/>
                </a:lnTo>
                <a:lnTo>
                  <a:pt x="703255" y="250295"/>
                </a:lnTo>
                <a:lnTo>
                  <a:pt x="841354" y="122679"/>
                </a:lnTo>
                <a:lnTo>
                  <a:pt x="900113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F547C78-B6F7-44B8-BF15-9FE44058F74C}"/>
              </a:ext>
            </a:extLst>
          </p:cNvPr>
          <p:cNvSpPr/>
          <p:nvPr/>
        </p:nvSpPr>
        <p:spPr>
          <a:xfrm>
            <a:off x="5149007" y="3483457"/>
            <a:ext cx="2247153" cy="2483488"/>
          </a:xfrm>
          <a:custGeom>
            <a:avLst/>
            <a:gdLst>
              <a:gd name="connsiteX0" fmla="*/ 904875 w 1195388"/>
              <a:gd name="connsiteY0" fmla="*/ 0 h 1319212"/>
              <a:gd name="connsiteX1" fmla="*/ 976313 w 1195388"/>
              <a:gd name="connsiteY1" fmla="*/ 242887 h 1319212"/>
              <a:gd name="connsiteX2" fmla="*/ 947738 w 1195388"/>
              <a:gd name="connsiteY2" fmla="*/ 438150 h 1319212"/>
              <a:gd name="connsiteX3" fmla="*/ 976313 w 1195388"/>
              <a:gd name="connsiteY3" fmla="*/ 466725 h 1319212"/>
              <a:gd name="connsiteX4" fmla="*/ 1100138 w 1195388"/>
              <a:gd name="connsiteY4" fmla="*/ 533400 h 1319212"/>
              <a:gd name="connsiteX5" fmla="*/ 1195388 w 1195388"/>
              <a:gd name="connsiteY5" fmla="*/ 638175 h 1319212"/>
              <a:gd name="connsiteX6" fmla="*/ 1028700 w 1195388"/>
              <a:gd name="connsiteY6" fmla="*/ 823912 h 1319212"/>
              <a:gd name="connsiteX7" fmla="*/ 914400 w 1195388"/>
              <a:gd name="connsiteY7" fmla="*/ 952500 h 1319212"/>
              <a:gd name="connsiteX8" fmla="*/ 795338 w 1195388"/>
              <a:gd name="connsiteY8" fmla="*/ 1028700 h 1319212"/>
              <a:gd name="connsiteX9" fmla="*/ 571500 w 1195388"/>
              <a:gd name="connsiteY9" fmla="*/ 1166812 h 1319212"/>
              <a:gd name="connsiteX10" fmla="*/ 466725 w 1195388"/>
              <a:gd name="connsiteY10" fmla="*/ 1262062 h 1319212"/>
              <a:gd name="connsiteX11" fmla="*/ 433388 w 1195388"/>
              <a:gd name="connsiteY11" fmla="*/ 1319212 h 1319212"/>
              <a:gd name="connsiteX12" fmla="*/ 347663 w 1195388"/>
              <a:gd name="connsiteY12" fmla="*/ 1204912 h 1319212"/>
              <a:gd name="connsiteX13" fmla="*/ 228600 w 1195388"/>
              <a:gd name="connsiteY13" fmla="*/ 1204912 h 1319212"/>
              <a:gd name="connsiteX14" fmla="*/ 71438 w 1195388"/>
              <a:gd name="connsiteY14" fmla="*/ 1228725 h 1319212"/>
              <a:gd name="connsiteX15" fmla="*/ 0 w 1195388"/>
              <a:gd name="connsiteY15" fmla="*/ 1233487 h 1319212"/>
              <a:gd name="connsiteX16" fmla="*/ 42863 w 1195388"/>
              <a:gd name="connsiteY16" fmla="*/ 757237 h 1319212"/>
              <a:gd name="connsiteX17" fmla="*/ 152400 w 1195388"/>
              <a:gd name="connsiteY17" fmla="*/ 652462 h 1319212"/>
              <a:gd name="connsiteX18" fmla="*/ 271463 w 1195388"/>
              <a:gd name="connsiteY18" fmla="*/ 685800 h 1319212"/>
              <a:gd name="connsiteX19" fmla="*/ 323850 w 1195388"/>
              <a:gd name="connsiteY19" fmla="*/ 842962 h 1319212"/>
              <a:gd name="connsiteX20" fmla="*/ 414338 w 1195388"/>
              <a:gd name="connsiteY20" fmla="*/ 933450 h 1319212"/>
              <a:gd name="connsiteX21" fmla="*/ 547688 w 1195388"/>
              <a:gd name="connsiteY21" fmla="*/ 847725 h 1319212"/>
              <a:gd name="connsiteX22" fmla="*/ 552450 w 1195388"/>
              <a:gd name="connsiteY22" fmla="*/ 647700 h 1319212"/>
              <a:gd name="connsiteX23" fmla="*/ 523875 w 1195388"/>
              <a:gd name="connsiteY23" fmla="*/ 495300 h 1319212"/>
              <a:gd name="connsiteX24" fmla="*/ 561975 w 1195388"/>
              <a:gd name="connsiteY24" fmla="*/ 381000 h 1319212"/>
              <a:gd name="connsiteX25" fmla="*/ 709613 w 1195388"/>
              <a:gd name="connsiteY25" fmla="*/ 347662 h 1319212"/>
              <a:gd name="connsiteX26" fmla="*/ 857250 w 1195388"/>
              <a:gd name="connsiteY26" fmla="*/ 190500 h 1319212"/>
              <a:gd name="connsiteX27" fmla="*/ 900113 w 1195388"/>
              <a:gd name="connsiteY27" fmla="*/ 61912 h 1319212"/>
              <a:gd name="connsiteX28" fmla="*/ 904875 w 1195388"/>
              <a:gd name="connsiteY28" fmla="*/ 0 h 131921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14338 w 1195388"/>
              <a:gd name="connsiteY20" fmla="*/ 908820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47688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93426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20269 w 1195388"/>
              <a:gd name="connsiteY0" fmla="*/ 0 h 1294582"/>
              <a:gd name="connsiteX1" fmla="*/ 976313 w 1195388"/>
              <a:gd name="connsiteY1" fmla="*/ 218257 h 1294582"/>
              <a:gd name="connsiteX2" fmla="*/ 947738 w 1195388"/>
              <a:gd name="connsiteY2" fmla="*/ 413520 h 1294582"/>
              <a:gd name="connsiteX3" fmla="*/ 976313 w 1195388"/>
              <a:gd name="connsiteY3" fmla="*/ 442095 h 1294582"/>
              <a:gd name="connsiteX4" fmla="*/ 1100138 w 1195388"/>
              <a:gd name="connsiteY4" fmla="*/ 508770 h 1294582"/>
              <a:gd name="connsiteX5" fmla="*/ 1195388 w 1195388"/>
              <a:gd name="connsiteY5" fmla="*/ 613545 h 1294582"/>
              <a:gd name="connsiteX6" fmla="*/ 1028700 w 1195388"/>
              <a:gd name="connsiteY6" fmla="*/ 799282 h 1294582"/>
              <a:gd name="connsiteX7" fmla="*/ 914400 w 1195388"/>
              <a:gd name="connsiteY7" fmla="*/ 927870 h 1294582"/>
              <a:gd name="connsiteX8" fmla="*/ 795338 w 1195388"/>
              <a:gd name="connsiteY8" fmla="*/ 1004070 h 1294582"/>
              <a:gd name="connsiteX9" fmla="*/ 571500 w 1195388"/>
              <a:gd name="connsiteY9" fmla="*/ 1142182 h 1294582"/>
              <a:gd name="connsiteX10" fmla="*/ 466725 w 1195388"/>
              <a:gd name="connsiteY10" fmla="*/ 1237432 h 1294582"/>
              <a:gd name="connsiteX11" fmla="*/ 433388 w 1195388"/>
              <a:gd name="connsiteY11" fmla="*/ 1294582 h 1294582"/>
              <a:gd name="connsiteX12" fmla="*/ 347663 w 1195388"/>
              <a:gd name="connsiteY12" fmla="*/ 1180282 h 1294582"/>
              <a:gd name="connsiteX13" fmla="*/ 228600 w 1195388"/>
              <a:gd name="connsiteY13" fmla="*/ 1180282 h 1294582"/>
              <a:gd name="connsiteX14" fmla="*/ 71438 w 1195388"/>
              <a:gd name="connsiteY14" fmla="*/ 1204095 h 1294582"/>
              <a:gd name="connsiteX15" fmla="*/ 0 w 1195388"/>
              <a:gd name="connsiteY15" fmla="*/ 1208857 h 1294582"/>
              <a:gd name="connsiteX16" fmla="*/ 42863 w 1195388"/>
              <a:gd name="connsiteY16" fmla="*/ 732607 h 1294582"/>
              <a:gd name="connsiteX17" fmla="*/ 152400 w 1195388"/>
              <a:gd name="connsiteY17" fmla="*/ 627832 h 1294582"/>
              <a:gd name="connsiteX18" fmla="*/ 271463 w 1195388"/>
              <a:gd name="connsiteY18" fmla="*/ 661170 h 1294582"/>
              <a:gd name="connsiteX19" fmla="*/ 323850 w 1195388"/>
              <a:gd name="connsiteY19" fmla="*/ 818332 h 1294582"/>
              <a:gd name="connsiteX20" fmla="*/ 423574 w 1195388"/>
              <a:gd name="connsiteY20" fmla="*/ 887269 h 1294582"/>
              <a:gd name="connsiteX21" fmla="*/ 535373 w 1195388"/>
              <a:gd name="connsiteY21" fmla="*/ 823095 h 1294582"/>
              <a:gd name="connsiteX22" fmla="*/ 552450 w 1195388"/>
              <a:gd name="connsiteY22" fmla="*/ 623070 h 1294582"/>
              <a:gd name="connsiteX23" fmla="*/ 523875 w 1195388"/>
              <a:gd name="connsiteY23" fmla="*/ 470670 h 1294582"/>
              <a:gd name="connsiteX24" fmla="*/ 561975 w 1195388"/>
              <a:gd name="connsiteY24" fmla="*/ 356370 h 1294582"/>
              <a:gd name="connsiteX25" fmla="*/ 709613 w 1195388"/>
              <a:gd name="connsiteY25" fmla="*/ 323032 h 1294582"/>
              <a:gd name="connsiteX26" fmla="*/ 857250 w 1195388"/>
              <a:gd name="connsiteY26" fmla="*/ 165870 h 1294582"/>
              <a:gd name="connsiteX27" fmla="*/ 900113 w 1195388"/>
              <a:gd name="connsiteY27" fmla="*/ 37282 h 1294582"/>
              <a:gd name="connsiteX28" fmla="*/ 920269 w 1195388"/>
              <a:gd name="connsiteY28" fmla="*/ 0 h 1294582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3574 w 1195388"/>
              <a:gd name="connsiteY20" fmla="*/ 849987 h 1257300"/>
              <a:gd name="connsiteX21" fmla="*/ 535373 w 1195388"/>
              <a:gd name="connsiteY21" fmla="*/ 785813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3574 w 1195388"/>
              <a:gd name="connsiteY20" fmla="*/ 849987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23850 w 1195388"/>
              <a:gd name="connsiteY19" fmla="*/ 781050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9613 w 1195388"/>
              <a:gd name="connsiteY25" fmla="*/ 285750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3255 w 1195388"/>
              <a:gd name="connsiteY25" fmla="*/ 250295 h 1257300"/>
              <a:gd name="connsiteX26" fmla="*/ 857250 w 1195388"/>
              <a:gd name="connsiteY26" fmla="*/ 128588 h 1257300"/>
              <a:gd name="connsiteX27" fmla="*/ 900113 w 1195388"/>
              <a:gd name="connsiteY27" fmla="*/ 0 h 1257300"/>
              <a:gd name="connsiteX0" fmla="*/ 900113 w 1195388"/>
              <a:gd name="connsiteY0" fmla="*/ 0 h 1257300"/>
              <a:gd name="connsiteX1" fmla="*/ 976313 w 1195388"/>
              <a:gd name="connsiteY1" fmla="*/ 180975 h 1257300"/>
              <a:gd name="connsiteX2" fmla="*/ 947738 w 1195388"/>
              <a:gd name="connsiteY2" fmla="*/ 376238 h 1257300"/>
              <a:gd name="connsiteX3" fmla="*/ 976313 w 1195388"/>
              <a:gd name="connsiteY3" fmla="*/ 404813 h 1257300"/>
              <a:gd name="connsiteX4" fmla="*/ 1100138 w 1195388"/>
              <a:gd name="connsiteY4" fmla="*/ 471488 h 1257300"/>
              <a:gd name="connsiteX5" fmla="*/ 1195388 w 1195388"/>
              <a:gd name="connsiteY5" fmla="*/ 576263 h 1257300"/>
              <a:gd name="connsiteX6" fmla="*/ 1028700 w 1195388"/>
              <a:gd name="connsiteY6" fmla="*/ 762000 h 1257300"/>
              <a:gd name="connsiteX7" fmla="*/ 914400 w 1195388"/>
              <a:gd name="connsiteY7" fmla="*/ 890588 h 1257300"/>
              <a:gd name="connsiteX8" fmla="*/ 795338 w 1195388"/>
              <a:gd name="connsiteY8" fmla="*/ 966788 h 1257300"/>
              <a:gd name="connsiteX9" fmla="*/ 571500 w 1195388"/>
              <a:gd name="connsiteY9" fmla="*/ 1104900 h 1257300"/>
              <a:gd name="connsiteX10" fmla="*/ 466725 w 1195388"/>
              <a:gd name="connsiteY10" fmla="*/ 1200150 h 1257300"/>
              <a:gd name="connsiteX11" fmla="*/ 433388 w 1195388"/>
              <a:gd name="connsiteY11" fmla="*/ 1257300 h 1257300"/>
              <a:gd name="connsiteX12" fmla="*/ 347663 w 1195388"/>
              <a:gd name="connsiteY12" fmla="*/ 1143000 h 1257300"/>
              <a:gd name="connsiteX13" fmla="*/ 228600 w 1195388"/>
              <a:gd name="connsiteY13" fmla="*/ 1143000 h 1257300"/>
              <a:gd name="connsiteX14" fmla="*/ 71438 w 1195388"/>
              <a:gd name="connsiteY14" fmla="*/ 1166813 h 1257300"/>
              <a:gd name="connsiteX15" fmla="*/ 0 w 1195388"/>
              <a:gd name="connsiteY15" fmla="*/ 1171575 h 1257300"/>
              <a:gd name="connsiteX16" fmla="*/ 42863 w 1195388"/>
              <a:gd name="connsiteY16" fmla="*/ 695325 h 1257300"/>
              <a:gd name="connsiteX17" fmla="*/ 152400 w 1195388"/>
              <a:gd name="connsiteY17" fmla="*/ 590550 h 1257300"/>
              <a:gd name="connsiteX18" fmla="*/ 271463 w 1195388"/>
              <a:gd name="connsiteY18" fmla="*/ 623888 h 1257300"/>
              <a:gd name="connsiteX19" fmla="*/ 349284 w 1195388"/>
              <a:gd name="connsiteY19" fmla="*/ 736732 h 1257300"/>
              <a:gd name="connsiteX20" fmla="*/ 429933 w 1195388"/>
              <a:gd name="connsiteY20" fmla="*/ 787941 h 1257300"/>
              <a:gd name="connsiteX21" fmla="*/ 519477 w 1195388"/>
              <a:gd name="connsiteY21" fmla="*/ 747404 h 1257300"/>
              <a:gd name="connsiteX22" fmla="*/ 552450 w 1195388"/>
              <a:gd name="connsiteY22" fmla="*/ 585788 h 1257300"/>
              <a:gd name="connsiteX23" fmla="*/ 523875 w 1195388"/>
              <a:gd name="connsiteY23" fmla="*/ 433388 h 1257300"/>
              <a:gd name="connsiteX24" fmla="*/ 561975 w 1195388"/>
              <a:gd name="connsiteY24" fmla="*/ 319088 h 1257300"/>
              <a:gd name="connsiteX25" fmla="*/ 703255 w 1195388"/>
              <a:gd name="connsiteY25" fmla="*/ 250295 h 1257300"/>
              <a:gd name="connsiteX26" fmla="*/ 841354 w 1195388"/>
              <a:gd name="connsiteY26" fmla="*/ 122679 h 1257300"/>
              <a:gd name="connsiteX27" fmla="*/ 900113 w 1195388"/>
              <a:gd name="connsiteY27" fmla="*/ 0 h 1257300"/>
              <a:gd name="connsiteX0" fmla="*/ 900113 w 1195388"/>
              <a:gd name="connsiteY0" fmla="*/ 0 h 1227754"/>
              <a:gd name="connsiteX1" fmla="*/ 976313 w 1195388"/>
              <a:gd name="connsiteY1" fmla="*/ 180975 h 1227754"/>
              <a:gd name="connsiteX2" fmla="*/ 947738 w 1195388"/>
              <a:gd name="connsiteY2" fmla="*/ 376238 h 1227754"/>
              <a:gd name="connsiteX3" fmla="*/ 976313 w 1195388"/>
              <a:gd name="connsiteY3" fmla="*/ 404813 h 1227754"/>
              <a:gd name="connsiteX4" fmla="*/ 1100138 w 1195388"/>
              <a:gd name="connsiteY4" fmla="*/ 471488 h 1227754"/>
              <a:gd name="connsiteX5" fmla="*/ 1195388 w 1195388"/>
              <a:gd name="connsiteY5" fmla="*/ 576263 h 1227754"/>
              <a:gd name="connsiteX6" fmla="*/ 1028700 w 1195388"/>
              <a:gd name="connsiteY6" fmla="*/ 762000 h 1227754"/>
              <a:gd name="connsiteX7" fmla="*/ 914400 w 1195388"/>
              <a:gd name="connsiteY7" fmla="*/ 890588 h 1227754"/>
              <a:gd name="connsiteX8" fmla="*/ 795338 w 1195388"/>
              <a:gd name="connsiteY8" fmla="*/ 966788 h 1227754"/>
              <a:gd name="connsiteX9" fmla="*/ 571500 w 1195388"/>
              <a:gd name="connsiteY9" fmla="*/ 1104900 h 1227754"/>
              <a:gd name="connsiteX10" fmla="*/ 466725 w 1195388"/>
              <a:gd name="connsiteY10" fmla="*/ 1200150 h 1227754"/>
              <a:gd name="connsiteX11" fmla="*/ 417492 w 1195388"/>
              <a:gd name="connsiteY11" fmla="*/ 1227754 h 1227754"/>
              <a:gd name="connsiteX12" fmla="*/ 347663 w 1195388"/>
              <a:gd name="connsiteY12" fmla="*/ 1143000 h 1227754"/>
              <a:gd name="connsiteX13" fmla="*/ 228600 w 1195388"/>
              <a:gd name="connsiteY13" fmla="*/ 1143000 h 1227754"/>
              <a:gd name="connsiteX14" fmla="*/ 71438 w 1195388"/>
              <a:gd name="connsiteY14" fmla="*/ 1166813 h 1227754"/>
              <a:gd name="connsiteX15" fmla="*/ 0 w 1195388"/>
              <a:gd name="connsiteY15" fmla="*/ 1171575 h 1227754"/>
              <a:gd name="connsiteX16" fmla="*/ 42863 w 1195388"/>
              <a:gd name="connsiteY16" fmla="*/ 695325 h 1227754"/>
              <a:gd name="connsiteX17" fmla="*/ 152400 w 1195388"/>
              <a:gd name="connsiteY17" fmla="*/ 590550 h 1227754"/>
              <a:gd name="connsiteX18" fmla="*/ 271463 w 1195388"/>
              <a:gd name="connsiteY18" fmla="*/ 623888 h 1227754"/>
              <a:gd name="connsiteX19" fmla="*/ 349284 w 1195388"/>
              <a:gd name="connsiteY19" fmla="*/ 736732 h 1227754"/>
              <a:gd name="connsiteX20" fmla="*/ 429933 w 1195388"/>
              <a:gd name="connsiteY20" fmla="*/ 787941 h 1227754"/>
              <a:gd name="connsiteX21" fmla="*/ 519477 w 1195388"/>
              <a:gd name="connsiteY21" fmla="*/ 747404 h 1227754"/>
              <a:gd name="connsiteX22" fmla="*/ 552450 w 1195388"/>
              <a:gd name="connsiteY22" fmla="*/ 585788 h 1227754"/>
              <a:gd name="connsiteX23" fmla="*/ 523875 w 1195388"/>
              <a:gd name="connsiteY23" fmla="*/ 433388 h 1227754"/>
              <a:gd name="connsiteX24" fmla="*/ 561975 w 1195388"/>
              <a:gd name="connsiteY24" fmla="*/ 319088 h 1227754"/>
              <a:gd name="connsiteX25" fmla="*/ 703255 w 1195388"/>
              <a:gd name="connsiteY25" fmla="*/ 250295 h 1227754"/>
              <a:gd name="connsiteX26" fmla="*/ 841354 w 1195388"/>
              <a:gd name="connsiteY26" fmla="*/ 122679 h 1227754"/>
              <a:gd name="connsiteX27" fmla="*/ 900113 w 1195388"/>
              <a:gd name="connsiteY27" fmla="*/ 0 h 122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95388" h="1227754">
                <a:moveTo>
                  <a:pt x="900113" y="0"/>
                </a:moveTo>
                <a:lnTo>
                  <a:pt x="976313" y="180975"/>
                </a:lnTo>
                <a:lnTo>
                  <a:pt x="947738" y="376238"/>
                </a:lnTo>
                <a:lnTo>
                  <a:pt x="976313" y="404813"/>
                </a:lnTo>
                <a:lnTo>
                  <a:pt x="1100138" y="471488"/>
                </a:lnTo>
                <a:lnTo>
                  <a:pt x="1195388" y="576263"/>
                </a:lnTo>
                <a:lnTo>
                  <a:pt x="1028700" y="762000"/>
                </a:lnTo>
                <a:lnTo>
                  <a:pt x="914400" y="890588"/>
                </a:lnTo>
                <a:lnTo>
                  <a:pt x="795338" y="966788"/>
                </a:lnTo>
                <a:lnTo>
                  <a:pt x="571500" y="1104900"/>
                </a:lnTo>
                <a:lnTo>
                  <a:pt x="466725" y="1200150"/>
                </a:lnTo>
                <a:lnTo>
                  <a:pt x="417492" y="1227754"/>
                </a:lnTo>
                <a:lnTo>
                  <a:pt x="347663" y="1143000"/>
                </a:lnTo>
                <a:lnTo>
                  <a:pt x="228600" y="1143000"/>
                </a:lnTo>
                <a:lnTo>
                  <a:pt x="71438" y="1166813"/>
                </a:lnTo>
                <a:lnTo>
                  <a:pt x="0" y="1171575"/>
                </a:lnTo>
                <a:lnTo>
                  <a:pt x="42863" y="695325"/>
                </a:lnTo>
                <a:lnTo>
                  <a:pt x="152400" y="590550"/>
                </a:lnTo>
                <a:lnTo>
                  <a:pt x="271463" y="623888"/>
                </a:lnTo>
                <a:lnTo>
                  <a:pt x="349284" y="736732"/>
                </a:lnTo>
                <a:lnTo>
                  <a:pt x="429933" y="787941"/>
                </a:lnTo>
                <a:lnTo>
                  <a:pt x="519477" y="747404"/>
                </a:lnTo>
                <a:lnTo>
                  <a:pt x="552450" y="585788"/>
                </a:lnTo>
                <a:lnTo>
                  <a:pt x="523875" y="433388"/>
                </a:lnTo>
                <a:lnTo>
                  <a:pt x="561975" y="319088"/>
                </a:lnTo>
                <a:lnTo>
                  <a:pt x="703255" y="250295"/>
                </a:lnTo>
                <a:lnTo>
                  <a:pt x="841354" y="122679"/>
                </a:lnTo>
                <a:lnTo>
                  <a:pt x="900113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611984"/>
            <a:ext cx="7871381" cy="435392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Section 106 of the National Historic Preservation Act of 1966 (NHPA):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Requires federal agencies to take into account effects of an undertaking on </a:t>
            </a:r>
            <a:r>
              <a:rPr lang="en-US" b="1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historic properties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Must allow time for comment, consultation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Public involvement is part of the process!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33F86-8BFB-4760-AA5C-A7BFDFD602AF}"/>
              </a:ext>
            </a:extLst>
          </p:cNvPr>
          <p:cNvSpPr/>
          <p:nvPr/>
        </p:nvSpPr>
        <p:spPr>
          <a:xfrm>
            <a:off x="846667" y="3714044"/>
            <a:ext cx="3962400" cy="519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Underwater Resources?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5F89-0D13-4332-836E-DD2DE35C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" y="1271523"/>
            <a:ext cx="8795324" cy="55039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138E8C-B7C3-4019-B24E-6926AC7F79B5}"/>
              </a:ext>
            </a:extLst>
          </p:cNvPr>
          <p:cNvSpPr/>
          <p:nvPr/>
        </p:nvSpPr>
        <p:spPr>
          <a:xfrm>
            <a:off x="5229225" y="2609850"/>
            <a:ext cx="2443163" cy="2543175"/>
          </a:xfrm>
          <a:custGeom>
            <a:avLst/>
            <a:gdLst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95425 w 2443163"/>
              <a:gd name="connsiteY8" fmla="*/ 1895475 h 2543175"/>
              <a:gd name="connsiteX9" fmla="*/ 1228725 w 2443163"/>
              <a:gd name="connsiteY9" fmla="*/ 2119313 h 2543175"/>
              <a:gd name="connsiteX10" fmla="*/ 981075 w 2443163"/>
              <a:gd name="connsiteY10" fmla="*/ 2409825 h 2543175"/>
              <a:gd name="connsiteX11" fmla="*/ 795338 w 2443163"/>
              <a:gd name="connsiteY11" fmla="*/ 2476500 h 2543175"/>
              <a:gd name="connsiteX12" fmla="*/ 6572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928688 w 2443163"/>
              <a:gd name="connsiteY26" fmla="*/ 220027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95425 w 2443163"/>
              <a:gd name="connsiteY8" fmla="*/ 1895475 h 2543175"/>
              <a:gd name="connsiteX9" fmla="*/ 1228725 w 2443163"/>
              <a:gd name="connsiteY9" fmla="*/ 2119313 h 2543175"/>
              <a:gd name="connsiteX10" fmla="*/ 981075 w 2443163"/>
              <a:gd name="connsiteY10" fmla="*/ 2409825 h 2543175"/>
              <a:gd name="connsiteX11" fmla="*/ 795338 w 2443163"/>
              <a:gd name="connsiteY11" fmla="*/ 2476500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928688 w 2443163"/>
              <a:gd name="connsiteY26" fmla="*/ 220027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95425 w 2443163"/>
              <a:gd name="connsiteY8" fmla="*/ 1895475 h 2543175"/>
              <a:gd name="connsiteX9" fmla="*/ 1228725 w 2443163"/>
              <a:gd name="connsiteY9" fmla="*/ 2119313 h 2543175"/>
              <a:gd name="connsiteX10" fmla="*/ 981075 w 2443163"/>
              <a:gd name="connsiteY10" fmla="*/ 2409825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928688 w 2443163"/>
              <a:gd name="connsiteY26" fmla="*/ 220027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95425 w 2443163"/>
              <a:gd name="connsiteY8" fmla="*/ 18954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928688 w 2443163"/>
              <a:gd name="connsiteY26" fmla="*/ 220027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928688 w 2443163"/>
              <a:gd name="connsiteY26" fmla="*/ 220027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68388 w 2443163"/>
              <a:gd name="connsiteY26" fmla="*/ 2114550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68388 w 2443163"/>
              <a:gd name="connsiteY26" fmla="*/ 2114550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23950 w 2443163"/>
              <a:gd name="connsiteY27" fmla="*/ 1995488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3813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04813 w 2443163"/>
              <a:gd name="connsiteY14" fmla="*/ 229076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709613 w 2443163"/>
              <a:gd name="connsiteY24" fmla="*/ 2200275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4363 w 2443163"/>
              <a:gd name="connsiteY23" fmla="*/ 210502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1188 w 2443163"/>
              <a:gd name="connsiteY23" fmla="*/ 204787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52575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85950 w 2443163"/>
              <a:gd name="connsiteY3" fmla="*/ 108108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1188 w 2443163"/>
              <a:gd name="connsiteY23" fmla="*/ 204787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74800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70075 w 2443163"/>
              <a:gd name="connsiteY3" fmla="*/ 106203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1188 w 2443163"/>
              <a:gd name="connsiteY23" fmla="*/ 204787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74800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95475 w 2443163"/>
              <a:gd name="connsiteY3" fmla="*/ 1062038 h 2543175"/>
              <a:gd name="connsiteX4" fmla="*/ 17240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1188 w 2443163"/>
              <a:gd name="connsiteY23" fmla="*/ 204787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74800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1895475 w 2443163"/>
              <a:gd name="connsiteY3" fmla="*/ 1062038 h 2543175"/>
              <a:gd name="connsiteX4" fmla="*/ 1749425 w 2443163"/>
              <a:gd name="connsiteY4" fmla="*/ 1185863 h 2543175"/>
              <a:gd name="connsiteX5" fmla="*/ 1685925 w 2443163"/>
              <a:gd name="connsiteY5" fmla="*/ 1266825 h 2543175"/>
              <a:gd name="connsiteX6" fmla="*/ 1704975 w 2443163"/>
              <a:gd name="connsiteY6" fmla="*/ 1443038 h 2543175"/>
              <a:gd name="connsiteX7" fmla="*/ 1681163 w 2443163"/>
              <a:gd name="connsiteY7" fmla="*/ 1638300 h 2543175"/>
              <a:gd name="connsiteX8" fmla="*/ 1463675 w 2443163"/>
              <a:gd name="connsiteY8" fmla="*/ 1882775 h 2543175"/>
              <a:gd name="connsiteX9" fmla="*/ 1228725 w 2443163"/>
              <a:gd name="connsiteY9" fmla="*/ 2119313 h 2543175"/>
              <a:gd name="connsiteX10" fmla="*/ 955675 w 2443163"/>
              <a:gd name="connsiteY10" fmla="*/ 2400300 h 2543175"/>
              <a:gd name="connsiteX11" fmla="*/ 836613 w 2443163"/>
              <a:gd name="connsiteY11" fmla="*/ 2486025 h 2543175"/>
              <a:gd name="connsiteX12" fmla="*/ 669925 w 2443163"/>
              <a:gd name="connsiteY12" fmla="*/ 2543175 h 2543175"/>
              <a:gd name="connsiteX13" fmla="*/ 542925 w 2443163"/>
              <a:gd name="connsiteY13" fmla="*/ 2452688 h 2543175"/>
              <a:gd name="connsiteX14" fmla="*/ 427038 w 2443163"/>
              <a:gd name="connsiteY14" fmla="*/ 2284413 h 2543175"/>
              <a:gd name="connsiteX15" fmla="*/ 319088 w 2443163"/>
              <a:gd name="connsiteY15" fmla="*/ 1909763 h 2543175"/>
              <a:gd name="connsiteX16" fmla="*/ 185738 w 2443163"/>
              <a:gd name="connsiteY16" fmla="*/ 1614488 h 2543175"/>
              <a:gd name="connsiteX17" fmla="*/ 61913 w 2443163"/>
              <a:gd name="connsiteY17" fmla="*/ 1428750 h 2543175"/>
              <a:gd name="connsiteX18" fmla="*/ 0 w 2443163"/>
              <a:gd name="connsiteY18" fmla="*/ 1404938 h 2543175"/>
              <a:gd name="connsiteX19" fmla="*/ 128588 w 2443163"/>
              <a:gd name="connsiteY19" fmla="*/ 1190625 h 2543175"/>
              <a:gd name="connsiteX20" fmla="*/ 295275 w 2443163"/>
              <a:gd name="connsiteY20" fmla="*/ 1328738 h 2543175"/>
              <a:gd name="connsiteX21" fmla="*/ 466725 w 2443163"/>
              <a:gd name="connsiteY21" fmla="*/ 1590675 h 2543175"/>
              <a:gd name="connsiteX22" fmla="*/ 552450 w 2443163"/>
              <a:gd name="connsiteY22" fmla="*/ 1857375 h 2543175"/>
              <a:gd name="connsiteX23" fmla="*/ 611188 w 2443163"/>
              <a:gd name="connsiteY23" fmla="*/ 2047875 h 2543175"/>
              <a:gd name="connsiteX24" fmla="*/ 674688 w 2443163"/>
              <a:gd name="connsiteY24" fmla="*/ 2197100 h 2543175"/>
              <a:gd name="connsiteX25" fmla="*/ 757238 w 2443163"/>
              <a:gd name="connsiteY25" fmla="*/ 2257425 h 2543175"/>
              <a:gd name="connsiteX26" fmla="*/ 1039813 w 2443163"/>
              <a:gd name="connsiteY26" fmla="*/ 2117725 h 2543175"/>
              <a:gd name="connsiteX27" fmla="*/ 1158875 w 2443163"/>
              <a:gd name="connsiteY27" fmla="*/ 1992313 h 2543175"/>
              <a:gd name="connsiteX28" fmla="*/ 1247775 w 2443163"/>
              <a:gd name="connsiteY28" fmla="*/ 1890713 h 2543175"/>
              <a:gd name="connsiteX29" fmla="*/ 1333500 w 2443163"/>
              <a:gd name="connsiteY29" fmla="*/ 1838325 h 2543175"/>
              <a:gd name="connsiteX30" fmla="*/ 1419225 w 2443163"/>
              <a:gd name="connsiteY30" fmla="*/ 1790700 h 2543175"/>
              <a:gd name="connsiteX31" fmla="*/ 1471613 w 2443163"/>
              <a:gd name="connsiteY31" fmla="*/ 1666875 h 2543175"/>
              <a:gd name="connsiteX32" fmla="*/ 1571625 w 2443163"/>
              <a:gd name="connsiteY32" fmla="*/ 1566863 h 2543175"/>
              <a:gd name="connsiteX33" fmla="*/ 1604963 w 2443163"/>
              <a:gd name="connsiteY33" fmla="*/ 1466850 h 2543175"/>
              <a:gd name="connsiteX34" fmla="*/ 1566863 w 2443163"/>
              <a:gd name="connsiteY34" fmla="*/ 1304925 h 2543175"/>
              <a:gd name="connsiteX35" fmla="*/ 1574800 w 2443163"/>
              <a:gd name="connsiteY35" fmla="*/ 1200150 h 2543175"/>
              <a:gd name="connsiteX36" fmla="*/ 1685925 w 2443163"/>
              <a:gd name="connsiteY36" fmla="*/ 1071563 h 2543175"/>
              <a:gd name="connsiteX37" fmla="*/ 1833563 w 2443163"/>
              <a:gd name="connsiteY37" fmla="*/ 933450 h 2543175"/>
              <a:gd name="connsiteX38" fmla="*/ 1909763 w 2443163"/>
              <a:gd name="connsiteY38" fmla="*/ 819150 h 2543175"/>
              <a:gd name="connsiteX39" fmla="*/ 2009775 w 2443163"/>
              <a:gd name="connsiteY39" fmla="*/ 681038 h 2543175"/>
              <a:gd name="connsiteX40" fmla="*/ 2119313 w 2443163"/>
              <a:gd name="connsiteY40" fmla="*/ 504825 h 2543175"/>
              <a:gd name="connsiteX41" fmla="*/ 2162175 w 2443163"/>
              <a:gd name="connsiteY41" fmla="*/ 371475 h 2543175"/>
              <a:gd name="connsiteX42" fmla="*/ 2257425 w 2443163"/>
              <a:gd name="connsiteY42" fmla="*/ 195263 h 2543175"/>
              <a:gd name="connsiteX43" fmla="*/ 2386013 w 2443163"/>
              <a:gd name="connsiteY43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70100 w 2443163"/>
              <a:gd name="connsiteY3" fmla="*/ 758825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62175 w 2443163"/>
              <a:gd name="connsiteY42" fmla="*/ 371475 h 2543175"/>
              <a:gd name="connsiteX43" fmla="*/ 2257425 w 2443163"/>
              <a:gd name="connsiteY43" fmla="*/ 195263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79625 w 2443163"/>
              <a:gd name="connsiteY3" fmla="*/ 819150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62175 w 2443163"/>
              <a:gd name="connsiteY42" fmla="*/ 371475 h 2543175"/>
              <a:gd name="connsiteX43" fmla="*/ 2257425 w 2443163"/>
              <a:gd name="connsiteY43" fmla="*/ 195263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62175 w 2443163"/>
              <a:gd name="connsiteY42" fmla="*/ 371475 h 2543175"/>
              <a:gd name="connsiteX43" fmla="*/ 2257425 w 2443163"/>
              <a:gd name="connsiteY43" fmla="*/ 195263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90750 w 2443163"/>
              <a:gd name="connsiteY42" fmla="*/ 377825 h 2543175"/>
              <a:gd name="connsiteX43" fmla="*/ 2257425 w 2443163"/>
              <a:gd name="connsiteY43" fmla="*/ 195263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57425 w 2443163"/>
              <a:gd name="connsiteY43" fmla="*/ 195263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95475 w 2443163"/>
              <a:gd name="connsiteY4" fmla="*/ 1062038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19225 w 2443163"/>
              <a:gd name="connsiteY31" fmla="*/ 179070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9700 w 2443163"/>
              <a:gd name="connsiteY31" fmla="*/ 1784350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81163 w 2443163"/>
              <a:gd name="connsiteY8" fmla="*/ 1638300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90688 w 2443163"/>
              <a:gd name="connsiteY8" fmla="*/ 1641475 h 2543175"/>
              <a:gd name="connsiteX9" fmla="*/ 1463675 w 2443163"/>
              <a:gd name="connsiteY9" fmla="*/ 188277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04975 w 2443163"/>
              <a:gd name="connsiteY7" fmla="*/ 1443038 h 2543175"/>
              <a:gd name="connsiteX8" fmla="*/ 1690688 w 2443163"/>
              <a:gd name="connsiteY8" fmla="*/ 1641475 h 2543175"/>
              <a:gd name="connsiteX9" fmla="*/ 1473200 w 2443163"/>
              <a:gd name="connsiteY9" fmla="*/ 188912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11325 w 2443163"/>
              <a:gd name="connsiteY7" fmla="*/ 1449388 h 2543175"/>
              <a:gd name="connsiteX8" fmla="*/ 1690688 w 2443163"/>
              <a:gd name="connsiteY8" fmla="*/ 1641475 h 2543175"/>
              <a:gd name="connsiteX9" fmla="*/ 1473200 w 2443163"/>
              <a:gd name="connsiteY9" fmla="*/ 188912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66863 w 2443163"/>
              <a:gd name="connsiteY35" fmla="*/ 130492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11325 w 2443163"/>
              <a:gd name="connsiteY7" fmla="*/ 1449388 h 2543175"/>
              <a:gd name="connsiteX8" fmla="*/ 1690688 w 2443163"/>
              <a:gd name="connsiteY8" fmla="*/ 1641475 h 2543175"/>
              <a:gd name="connsiteX9" fmla="*/ 1473200 w 2443163"/>
              <a:gd name="connsiteY9" fmla="*/ 188912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85913 w 2443163"/>
              <a:gd name="connsiteY35" fmla="*/ 1311275 h 2543175"/>
              <a:gd name="connsiteX36" fmla="*/ 1574800 w 2443163"/>
              <a:gd name="connsiteY36" fmla="*/ 12001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11325 w 2443163"/>
              <a:gd name="connsiteY7" fmla="*/ 1449388 h 2543175"/>
              <a:gd name="connsiteX8" fmla="*/ 1690688 w 2443163"/>
              <a:gd name="connsiteY8" fmla="*/ 1641475 h 2543175"/>
              <a:gd name="connsiteX9" fmla="*/ 1473200 w 2443163"/>
              <a:gd name="connsiteY9" fmla="*/ 188912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85913 w 2443163"/>
              <a:gd name="connsiteY35" fmla="*/ 1311275 h 2543175"/>
              <a:gd name="connsiteX36" fmla="*/ 1587500 w 2443163"/>
              <a:gd name="connsiteY36" fmla="*/ 12128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  <a:gd name="connsiteX0" fmla="*/ 2386013 w 2443163"/>
              <a:gd name="connsiteY0" fmla="*/ 0 h 2543175"/>
              <a:gd name="connsiteX1" fmla="*/ 2443163 w 2443163"/>
              <a:gd name="connsiteY1" fmla="*/ 19050 h 2543175"/>
              <a:gd name="connsiteX2" fmla="*/ 2181225 w 2443163"/>
              <a:gd name="connsiteY2" fmla="*/ 566738 h 2543175"/>
              <a:gd name="connsiteX3" fmla="*/ 2054225 w 2443163"/>
              <a:gd name="connsiteY3" fmla="*/ 815975 h 2543175"/>
              <a:gd name="connsiteX4" fmla="*/ 1879600 w 2443163"/>
              <a:gd name="connsiteY4" fmla="*/ 1052513 h 2543175"/>
              <a:gd name="connsiteX5" fmla="*/ 1749425 w 2443163"/>
              <a:gd name="connsiteY5" fmla="*/ 1185863 h 2543175"/>
              <a:gd name="connsiteX6" fmla="*/ 1685925 w 2443163"/>
              <a:gd name="connsiteY6" fmla="*/ 1266825 h 2543175"/>
              <a:gd name="connsiteX7" fmla="*/ 1711325 w 2443163"/>
              <a:gd name="connsiteY7" fmla="*/ 1449388 h 2543175"/>
              <a:gd name="connsiteX8" fmla="*/ 1682021 w 2443163"/>
              <a:gd name="connsiteY8" fmla="*/ 1632808 h 2543175"/>
              <a:gd name="connsiteX9" fmla="*/ 1473200 w 2443163"/>
              <a:gd name="connsiteY9" fmla="*/ 1889125 h 2543175"/>
              <a:gd name="connsiteX10" fmla="*/ 1228725 w 2443163"/>
              <a:gd name="connsiteY10" fmla="*/ 2119313 h 2543175"/>
              <a:gd name="connsiteX11" fmla="*/ 955675 w 2443163"/>
              <a:gd name="connsiteY11" fmla="*/ 2400300 h 2543175"/>
              <a:gd name="connsiteX12" fmla="*/ 836613 w 2443163"/>
              <a:gd name="connsiteY12" fmla="*/ 2486025 h 2543175"/>
              <a:gd name="connsiteX13" fmla="*/ 669925 w 2443163"/>
              <a:gd name="connsiteY13" fmla="*/ 2543175 h 2543175"/>
              <a:gd name="connsiteX14" fmla="*/ 542925 w 2443163"/>
              <a:gd name="connsiteY14" fmla="*/ 2452688 h 2543175"/>
              <a:gd name="connsiteX15" fmla="*/ 427038 w 2443163"/>
              <a:gd name="connsiteY15" fmla="*/ 2284413 h 2543175"/>
              <a:gd name="connsiteX16" fmla="*/ 319088 w 2443163"/>
              <a:gd name="connsiteY16" fmla="*/ 1909763 h 2543175"/>
              <a:gd name="connsiteX17" fmla="*/ 185738 w 2443163"/>
              <a:gd name="connsiteY17" fmla="*/ 1614488 h 2543175"/>
              <a:gd name="connsiteX18" fmla="*/ 61913 w 2443163"/>
              <a:gd name="connsiteY18" fmla="*/ 1428750 h 2543175"/>
              <a:gd name="connsiteX19" fmla="*/ 0 w 2443163"/>
              <a:gd name="connsiteY19" fmla="*/ 1404938 h 2543175"/>
              <a:gd name="connsiteX20" fmla="*/ 128588 w 2443163"/>
              <a:gd name="connsiteY20" fmla="*/ 1190625 h 2543175"/>
              <a:gd name="connsiteX21" fmla="*/ 295275 w 2443163"/>
              <a:gd name="connsiteY21" fmla="*/ 1328738 h 2543175"/>
              <a:gd name="connsiteX22" fmla="*/ 466725 w 2443163"/>
              <a:gd name="connsiteY22" fmla="*/ 1590675 h 2543175"/>
              <a:gd name="connsiteX23" fmla="*/ 552450 w 2443163"/>
              <a:gd name="connsiteY23" fmla="*/ 1857375 h 2543175"/>
              <a:gd name="connsiteX24" fmla="*/ 611188 w 2443163"/>
              <a:gd name="connsiteY24" fmla="*/ 2047875 h 2543175"/>
              <a:gd name="connsiteX25" fmla="*/ 674688 w 2443163"/>
              <a:gd name="connsiteY25" fmla="*/ 2197100 h 2543175"/>
              <a:gd name="connsiteX26" fmla="*/ 757238 w 2443163"/>
              <a:gd name="connsiteY26" fmla="*/ 2257425 h 2543175"/>
              <a:gd name="connsiteX27" fmla="*/ 1039813 w 2443163"/>
              <a:gd name="connsiteY27" fmla="*/ 2117725 h 2543175"/>
              <a:gd name="connsiteX28" fmla="*/ 1158875 w 2443163"/>
              <a:gd name="connsiteY28" fmla="*/ 1992313 h 2543175"/>
              <a:gd name="connsiteX29" fmla="*/ 1247775 w 2443163"/>
              <a:gd name="connsiteY29" fmla="*/ 1890713 h 2543175"/>
              <a:gd name="connsiteX30" fmla="*/ 1333500 w 2443163"/>
              <a:gd name="connsiteY30" fmla="*/ 1838325 h 2543175"/>
              <a:gd name="connsiteX31" fmla="*/ 1400175 w 2443163"/>
              <a:gd name="connsiteY31" fmla="*/ 1781175 h 2543175"/>
              <a:gd name="connsiteX32" fmla="*/ 1471613 w 2443163"/>
              <a:gd name="connsiteY32" fmla="*/ 1666875 h 2543175"/>
              <a:gd name="connsiteX33" fmla="*/ 1571625 w 2443163"/>
              <a:gd name="connsiteY33" fmla="*/ 1566863 h 2543175"/>
              <a:gd name="connsiteX34" fmla="*/ 1604963 w 2443163"/>
              <a:gd name="connsiteY34" fmla="*/ 1466850 h 2543175"/>
              <a:gd name="connsiteX35" fmla="*/ 1585913 w 2443163"/>
              <a:gd name="connsiteY35" fmla="*/ 1311275 h 2543175"/>
              <a:gd name="connsiteX36" fmla="*/ 1587500 w 2443163"/>
              <a:gd name="connsiteY36" fmla="*/ 1212850 h 2543175"/>
              <a:gd name="connsiteX37" fmla="*/ 1685925 w 2443163"/>
              <a:gd name="connsiteY37" fmla="*/ 1071563 h 2543175"/>
              <a:gd name="connsiteX38" fmla="*/ 1833563 w 2443163"/>
              <a:gd name="connsiteY38" fmla="*/ 933450 h 2543175"/>
              <a:gd name="connsiteX39" fmla="*/ 1909763 w 2443163"/>
              <a:gd name="connsiteY39" fmla="*/ 819150 h 2543175"/>
              <a:gd name="connsiteX40" fmla="*/ 2009775 w 2443163"/>
              <a:gd name="connsiteY40" fmla="*/ 681038 h 2543175"/>
              <a:gd name="connsiteX41" fmla="*/ 2119313 w 2443163"/>
              <a:gd name="connsiteY41" fmla="*/ 504825 h 2543175"/>
              <a:gd name="connsiteX42" fmla="*/ 2174875 w 2443163"/>
              <a:gd name="connsiteY42" fmla="*/ 365125 h 2543175"/>
              <a:gd name="connsiteX43" fmla="*/ 2266950 w 2443163"/>
              <a:gd name="connsiteY43" fmla="*/ 192088 h 2543175"/>
              <a:gd name="connsiteX44" fmla="*/ 2386013 w 2443163"/>
              <a:gd name="connsiteY44" fmla="*/ 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43163" h="2543175">
                <a:moveTo>
                  <a:pt x="2386013" y="0"/>
                </a:moveTo>
                <a:lnTo>
                  <a:pt x="2443163" y="19050"/>
                </a:lnTo>
                <a:lnTo>
                  <a:pt x="2181225" y="566738"/>
                </a:lnTo>
                <a:lnTo>
                  <a:pt x="2054225" y="815975"/>
                </a:lnTo>
                <a:lnTo>
                  <a:pt x="1879600" y="1052513"/>
                </a:lnTo>
                <a:lnTo>
                  <a:pt x="1749425" y="1185863"/>
                </a:lnTo>
                <a:lnTo>
                  <a:pt x="1685925" y="1266825"/>
                </a:lnTo>
                <a:lnTo>
                  <a:pt x="1711325" y="1449388"/>
                </a:lnTo>
                <a:lnTo>
                  <a:pt x="1682021" y="1632808"/>
                </a:lnTo>
                <a:lnTo>
                  <a:pt x="1473200" y="1889125"/>
                </a:lnTo>
                <a:lnTo>
                  <a:pt x="1228725" y="2119313"/>
                </a:lnTo>
                <a:lnTo>
                  <a:pt x="955675" y="2400300"/>
                </a:lnTo>
                <a:lnTo>
                  <a:pt x="836613" y="2486025"/>
                </a:lnTo>
                <a:lnTo>
                  <a:pt x="669925" y="2543175"/>
                </a:lnTo>
                <a:lnTo>
                  <a:pt x="542925" y="2452688"/>
                </a:lnTo>
                <a:lnTo>
                  <a:pt x="427038" y="2284413"/>
                </a:lnTo>
                <a:lnTo>
                  <a:pt x="319088" y="1909763"/>
                </a:lnTo>
                <a:lnTo>
                  <a:pt x="185738" y="1614488"/>
                </a:lnTo>
                <a:lnTo>
                  <a:pt x="61913" y="1428750"/>
                </a:lnTo>
                <a:lnTo>
                  <a:pt x="0" y="1404938"/>
                </a:lnTo>
                <a:lnTo>
                  <a:pt x="128588" y="1190625"/>
                </a:lnTo>
                <a:lnTo>
                  <a:pt x="295275" y="1328738"/>
                </a:lnTo>
                <a:lnTo>
                  <a:pt x="466725" y="1590675"/>
                </a:lnTo>
                <a:lnTo>
                  <a:pt x="552450" y="1857375"/>
                </a:lnTo>
                <a:lnTo>
                  <a:pt x="611188" y="2047875"/>
                </a:lnTo>
                <a:lnTo>
                  <a:pt x="674688" y="2197100"/>
                </a:lnTo>
                <a:lnTo>
                  <a:pt x="757238" y="2257425"/>
                </a:lnTo>
                <a:cubicBezTo>
                  <a:pt x="860955" y="2209800"/>
                  <a:pt x="897996" y="2190750"/>
                  <a:pt x="1039813" y="2117725"/>
                </a:cubicBezTo>
                <a:lnTo>
                  <a:pt x="1158875" y="1992313"/>
                </a:lnTo>
                <a:lnTo>
                  <a:pt x="1247775" y="1890713"/>
                </a:lnTo>
                <a:lnTo>
                  <a:pt x="1333500" y="1838325"/>
                </a:lnTo>
                <a:lnTo>
                  <a:pt x="1400175" y="1781175"/>
                </a:lnTo>
                <a:lnTo>
                  <a:pt x="1471613" y="1666875"/>
                </a:lnTo>
                <a:lnTo>
                  <a:pt x="1571625" y="1566863"/>
                </a:lnTo>
                <a:lnTo>
                  <a:pt x="1604963" y="1466850"/>
                </a:lnTo>
                <a:lnTo>
                  <a:pt x="1585913" y="1311275"/>
                </a:lnTo>
                <a:lnTo>
                  <a:pt x="1587500" y="1212850"/>
                </a:lnTo>
                <a:lnTo>
                  <a:pt x="1685925" y="1071563"/>
                </a:lnTo>
                <a:lnTo>
                  <a:pt x="1833563" y="933450"/>
                </a:lnTo>
                <a:lnTo>
                  <a:pt x="1909763" y="819150"/>
                </a:lnTo>
                <a:lnTo>
                  <a:pt x="2009775" y="681038"/>
                </a:lnTo>
                <a:lnTo>
                  <a:pt x="2119313" y="504825"/>
                </a:lnTo>
                <a:lnTo>
                  <a:pt x="2174875" y="365125"/>
                </a:lnTo>
                <a:lnTo>
                  <a:pt x="2266950" y="192088"/>
                </a:lnTo>
                <a:lnTo>
                  <a:pt x="2386013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Underwater Resources?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355756" cy="465334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Are there cultural resources under the water?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Caves?  Trails?  Stairs, benches?  Artifacts?</a:t>
            </a:r>
          </a:p>
          <a:p>
            <a:r>
              <a:rPr lang="en-US" dirty="0">
                <a:latin typeface="Gill Sans MT" panose="020B0502020104020203" pitchFamily="34" charset="0"/>
              </a:rPr>
              <a:t>Monitor as water level goes down and river banks are exposed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Field checks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Drone?</a:t>
            </a:r>
          </a:p>
          <a:p>
            <a:r>
              <a:rPr lang="en-US" dirty="0">
                <a:latin typeface="Gill Sans MT" panose="020B0502020104020203" pitchFamily="34" charset="0"/>
              </a:rPr>
              <a:t>Coordinate to identify, document, conserve, protect, interpret!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endParaRPr lang="en-US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Planning for Cultural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Assessment of resources</a:t>
            </a:r>
          </a:p>
          <a:p>
            <a:r>
              <a:rPr lang="en-US" dirty="0">
                <a:latin typeface="Gill Sans MT" panose="020B0502020104020203" pitchFamily="34" charset="0"/>
              </a:rPr>
              <a:t>Formalized agreement noting impacts and recommendations for avoidance, minimization, or mitigation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Likely a programmatic agreement</a:t>
            </a:r>
          </a:p>
          <a:p>
            <a:r>
              <a:rPr lang="en-US" dirty="0">
                <a:latin typeface="Gill Sans MT" panose="020B0502020104020203" pitchFamily="34" charset="0"/>
              </a:rPr>
              <a:t>Consulting parties such as American Indian tribes and local historical societies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Comments about Cultural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6" y="1611983"/>
            <a:ext cx="8672659" cy="4653349"/>
          </a:xfrm>
        </p:spPr>
        <p:txBody>
          <a:bodyPr/>
          <a:lstStyle/>
          <a:p>
            <a:pPr lvl="0"/>
            <a:r>
              <a:rPr lang="en-US" sz="2800" dirty="0">
                <a:latin typeface="Gill Sans MT" panose="020B0502020104020203" pitchFamily="34" charset="0"/>
              </a:rPr>
              <a:t>In writing during public involvement meeting</a:t>
            </a:r>
          </a:p>
          <a:p>
            <a:pPr lvl="0"/>
            <a:r>
              <a:rPr lang="en-US" sz="2800" dirty="0">
                <a:latin typeface="Gill Sans MT" panose="020B0502020104020203" pitchFamily="34" charset="0"/>
              </a:rPr>
              <a:t>In person at public involvement meeting</a:t>
            </a:r>
          </a:p>
          <a:p>
            <a:pPr lvl="0"/>
            <a:r>
              <a:rPr lang="en-US" sz="2800" dirty="0">
                <a:latin typeface="Gill Sans MT" panose="020B0502020104020203" pitchFamily="34" charset="0"/>
              </a:rPr>
              <a:t>On the Great Lakes Mud website at: </a:t>
            </a:r>
            <a:r>
              <a:rPr lang="en-US" sz="2800" u="sng" dirty="0">
                <a:latin typeface="Gill Sans MT" panose="020B0502020104020203" pitchFamily="34" charset="0"/>
              </a:rPr>
              <a:t>https://www.greatlakesmud.org/gorge-dam---cuyahoga-river-aoc.html</a:t>
            </a:r>
            <a:endParaRPr lang="en-US" sz="2800" dirty="0">
              <a:latin typeface="Gill Sans MT" panose="020B0502020104020203" pitchFamily="34" charset="0"/>
            </a:endParaRPr>
          </a:p>
          <a:p>
            <a:pPr lvl="0"/>
            <a:r>
              <a:rPr lang="en-US" sz="2800" dirty="0">
                <a:latin typeface="Gill Sans MT" panose="020B0502020104020203" pitchFamily="34" charset="0"/>
              </a:rPr>
              <a:t>By email: mshaeffer@summitmetroparks.org</a:t>
            </a:r>
          </a:p>
          <a:p>
            <a:pPr lvl="0"/>
            <a:r>
              <a:rPr lang="en-US" sz="2800" dirty="0">
                <a:latin typeface="Gill Sans MT" panose="020B0502020104020203" pitchFamily="34" charset="0"/>
              </a:rPr>
              <a:t>By mail: Megan Shaeffer, Cultural Resources Supervisor, 975 Treaty Line Rd., Akron, OH 44313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612" y="208213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Conservation Department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Summit Metro Parks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975 Treaty Line Rd., Akron, OH 44313</a:t>
            </a:r>
          </a:p>
          <a:p>
            <a:pPr algn="ctr"/>
            <a:endParaRPr lang="en-US" sz="2400" b="1" dirty="0">
              <a:latin typeface="Gill Sans MT" panose="020B0502020104020203" pitchFamily="34" charset="0"/>
            </a:endParaRP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Megan Shaeffer, Ph.D.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Cultural Resource Coordinator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330-865-8057 ext. 225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mshaeffer@summitmetroparks.org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025" y="274320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Gill Sans MT" panose="020B05020201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423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21" y="1632767"/>
            <a:ext cx="4201235" cy="435392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latin typeface="Gill Sans MT" panose="020B0502020104020203" pitchFamily="34" charset="0"/>
              </a:rPr>
              <a:t>Historic properties </a:t>
            </a:r>
            <a:r>
              <a:rPr lang="en-US" dirty="0">
                <a:latin typeface="Gill Sans MT" panose="020B0502020104020203" pitchFamily="34" charset="0"/>
              </a:rPr>
              <a:t>are any prehistoric or historic districts, sites, buildings, structures, or objects that are eligible for or already listed in the National Register of Historic Places.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8503C-25B3-4A44-8801-23722F21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" y="1889524"/>
            <a:ext cx="4460037" cy="35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Gorge Dam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Gill Sans MT" panose="020B0502020104020203" pitchFamily="34" charset="0"/>
              </a:rPr>
              <a:t>What kind of impacts?</a:t>
            </a:r>
          </a:p>
          <a:p>
            <a:pPr marL="514350" indent="-514350">
              <a:buFont typeface="Arial"/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Removal of the sediment</a:t>
            </a:r>
          </a:p>
          <a:p>
            <a:pPr marL="514350" indent="-514350">
              <a:buFont typeface="Arial"/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Storage of sediment</a:t>
            </a:r>
          </a:p>
          <a:p>
            <a:pPr marL="514350" indent="-514350">
              <a:buFont typeface="Arial"/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Removal of the dam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Exposure of the riverbank</a:t>
            </a:r>
          </a:p>
          <a:p>
            <a:pPr marL="514350" indent="-514350">
              <a:buFont typeface="Arial"/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Change in viewshed</a:t>
            </a:r>
          </a:p>
        </p:txBody>
      </p:sp>
    </p:spTree>
    <p:extLst>
      <p:ext uri="{BB962C8B-B14F-4D97-AF65-F5344CB8AC3E}">
        <p14:creationId xmlns:p14="http://schemas.microsoft.com/office/powerpoint/2010/main" val="29575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If an undertaking will impact a historic property, then what?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Avoid impacts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Minimize impacts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ill Sans MT Std Medium"/>
                <a:cs typeface="Gill Sans MT Std Medium"/>
              </a:rPr>
              <a:t>Mitigate impacts</a:t>
            </a:r>
          </a:p>
          <a:p>
            <a:pPr marL="0" indent="0">
              <a:buNone/>
            </a:pPr>
            <a:endParaRPr lang="en-US" dirty="0">
              <a:solidFill>
                <a:prstClr val="black"/>
              </a:solidFill>
              <a:latin typeface="Gill Sans MT Std Medium"/>
            </a:endParaRP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Gill Sans MT Std Medium"/>
              </a:rPr>
              <a:t>Mitigation: documentation, public programming, preserving part of the site for interpretation—just to name a few options!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74" y="1611983"/>
            <a:ext cx="8218893" cy="465334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Public comments about cultural resources:</a:t>
            </a:r>
          </a:p>
          <a:p>
            <a:r>
              <a:rPr lang="en-US" dirty="0">
                <a:latin typeface="Gill Sans MT" panose="020B0502020104020203" pitchFamily="34" charset="0"/>
              </a:rPr>
              <a:t>During public involvement meeting (in person or on written forms)</a:t>
            </a:r>
          </a:p>
          <a:p>
            <a:r>
              <a:rPr lang="en-US" dirty="0">
                <a:latin typeface="Gill Sans MT" panose="020B0502020104020203" pitchFamily="34" charset="0"/>
              </a:rPr>
              <a:t>Online (SITE)</a:t>
            </a:r>
          </a:p>
          <a:p>
            <a:r>
              <a:rPr lang="en-US" dirty="0">
                <a:latin typeface="Gill Sans MT" panose="020B0502020104020203" pitchFamily="34" charset="0"/>
              </a:rPr>
              <a:t>Can send to contact information</a:t>
            </a: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i="1" dirty="0">
                <a:latin typeface="Gill Sans MT" panose="020B0502020104020203" pitchFamily="34" charset="0"/>
              </a:rPr>
              <a:t>Your comments and input are important!</a:t>
            </a:r>
          </a:p>
        </p:txBody>
      </p:sp>
    </p:spTree>
    <p:extLst>
      <p:ext uri="{BB962C8B-B14F-4D97-AF65-F5344CB8AC3E}">
        <p14:creationId xmlns:p14="http://schemas.microsoft.com/office/powerpoint/2010/main" val="8135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History of the Gorge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C96-3E20-4ECB-ACFE-61BEFC06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813" y="1492988"/>
            <a:ext cx="3832038" cy="113347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Seasonal Native American residence, hunting and travel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826CA1-E54A-40EC-B732-B20709412183}"/>
              </a:ext>
            </a:extLst>
          </p:cNvPr>
          <p:cNvCxnSpPr>
            <a:cxnSpLocks/>
          </p:cNvCxnSpPr>
          <p:nvPr/>
        </p:nvCxnSpPr>
        <p:spPr>
          <a:xfrm>
            <a:off x="381000" y="1261998"/>
            <a:ext cx="0" cy="558647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01DADD-8C72-4453-AF5F-A06497CB08CC}"/>
              </a:ext>
            </a:extLst>
          </p:cNvPr>
          <p:cNvGrpSpPr/>
          <p:nvPr/>
        </p:nvGrpSpPr>
        <p:grpSpPr>
          <a:xfrm>
            <a:off x="381000" y="1714501"/>
            <a:ext cx="633475" cy="247648"/>
            <a:chOff x="381000" y="1714501"/>
            <a:chExt cx="633475" cy="24764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2927B3-68AE-4656-A20E-908885C0A7EF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5C1735A-EA19-441E-97E8-8A6993BD1FC3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07E5E7-2338-4115-9711-1B0A3AD7B4C7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E3148D3-37EE-46EE-9EF4-AFF7B8E41179}"/>
              </a:ext>
            </a:extLst>
          </p:cNvPr>
          <p:cNvSpPr txBox="1"/>
          <p:nvPr/>
        </p:nvSpPr>
        <p:spPr>
          <a:xfrm flipH="1">
            <a:off x="1003363" y="1609726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1700’s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D7546C-DC85-4D3F-AD81-1CB75EF07CE8}"/>
              </a:ext>
            </a:extLst>
          </p:cNvPr>
          <p:cNvGrpSpPr/>
          <p:nvPr/>
        </p:nvGrpSpPr>
        <p:grpSpPr>
          <a:xfrm>
            <a:off x="381000" y="2686051"/>
            <a:ext cx="633475" cy="247648"/>
            <a:chOff x="381000" y="1714501"/>
            <a:chExt cx="633475" cy="247648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0124D45-3796-4D69-9992-7407625C122D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0F6018E-C12F-4660-A4E3-A9C2EC92C335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57C7F96-67D7-42CB-ABD9-6844C771B316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D089176-1EF0-4893-8789-4B49AABC8F0A}"/>
              </a:ext>
            </a:extLst>
          </p:cNvPr>
          <p:cNvSpPr txBox="1"/>
          <p:nvPr/>
        </p:nvSpPr>
        <p:spPr>
          <a:xfrm flipH="1">
            <a:off x="1046280" y="2557314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1778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1401AFB-3F58-484D-B824-0002B2614A93}"/>
              </a:ext>
            </a:extLst>
          </p:cNvPr>
          <p:cNvSpPr txBox="1">
            <a:spLocks/>
          </p:cNvSpPr>
          <p:nvPr/>
        </p:nvSpPr>
        <p:spPr>
          <a:xfrm>
            <a:off x="1803813" y="2390687"/>
            <a:ext cx="3951105" cy="11334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Creation of Northwest Territory, continued westward European migration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8A614BD-CBF9-49B1-9D76-3779A83CD94D}"/>
              </a:ext>
            </a:extLst>
          </p:cNvPr>
          <p:cNvGrpSpPr/>
          <p:nvPr/>
        </p:nvGrpSpPr>
        <p:grpSpPr>
          <a:xfrm>
            <a:off x="381000" y="3800474"/>
            <a:ext cx="633475" cy="247648"/>
            <a:chOff x="381000" y="1714501"/>
            <a:chExt cx="633475" cy="24764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113FC93-D84E-4DCA-AF5B-B62C646391C7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7099CE2-92E4-4DDC-BE15-FA67E4AC9F5C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329A16-1B9C-48B4-99A7-DF25857C1B53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B9F800-63E5-4953-819D-5E938D4AE3C1}"/>
              </a:ext>
            </a:extLst>
          </p:cNvPr>
          <p:cNvSpPr txBox="1"/>
          <p:nvPr/>
        </p:nvSpPr>
        <p:spPr>
          <a:xfrm flipH="1">
            <a:off x="1046280" y="3671737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1803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BC843268-8378-4603-A3E4-4A9B469EE309}"/>
              </a:ext>
            </a:extLst>
          </p:cNvPr>
          <p:cNvSpPr txBox="1">
            <a:spLocks/>
          </p:cNvSpPr>
          <p:nvPr/>
        </p:nvSpPr>
        <p:spPr>
          <a:xfrm>
            <a:off x="1813694" y="3652506"/>
            <a:ext cx="2492264" cy="4616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Ohio Statehood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9770D22-51B1-40D6-8863-2AFEC83EFCE2}"/>
              </a:ext>
            </a:extLst>
          </p:cNvPr>
          <p:cNvGrpSpPr/>
          <p:nvPr/>
        </p:nvGrpSpPr>
        <p:grpSpPr>
          <a:xfrm>
            <a:off x="381000" y="5515336"/>
            <a:ext cx="633475" cy="247648"/>
            <a:chOff x="381000" y="1714501"/>
            <a:chExt cx="633475" cy="24764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07EE9FD-04DC-4E95-96EC-69B7A6A73C69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BA4A1CF-7B68-473B-A8B3-0F38C18D0243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0F5DD25-6D25-42F3-8A7D-9AC81E5D1290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A90E7D6-0946-4666-8E5B-92AF10185F9A}"/>
              </a:ext>
            </a:extLst>
          </p:cNvPr>
          <p:cNvSpPr txBox="1"/>
          <p:nvPr/>
        </p:nvSpPr>
        <p:spPr>
          <a:xfrm flipH="1">
            <a:off x="1046279" y="5386599"/>
            <a:ext cx="1441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1840-44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9A29CAF0-5869-473A-AD00-A825B1FF9377}"/>
              </a:ext>
            </a:extLst>
          </p:cNvPr>
          <p:cNvSpPr txBox="1">
            <a:spLocks/>
          </p:cNvSpPr>
          <p:nvPr/>
        </p:nvSpPr>
        <p:spPr>
          <a:xfrm>
            <a:off x="1813694" y="4342729"/>
            <a:ext cx="4189242" cy="824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Both Cuyahoga Falls and Akron incorporated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396802E-4546-4492-AE15-FA55C31B7102}"/>
              </a:ext>
            </a:extLst>
          </p:cNvPr>
          <p:cNvGrpSpPr/>
          <p:nvPr/>
        </p:nvGrpSpPr>
        <p:grpSpPr>
          <a:xfrm>
            <a:off x="381000" y="4514824"/>
            <a:ext cx="633475" cy="247648"/>
            <a:chOff x="381000" y="1714501"/>
            <a:chExt cx="633475" cy="247648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0545EA-8B46-40DC-9B0E-7EEA845FA6CB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54D72E7-A701-4CF8-B2D1-FC5BD5AAB6B2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4B44CEF-B385-498D-B77D-162A3B1F5C0C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B64F2D8A-6F1B-41BA-9DF6-4EF769D92709}"/>
              </a:ext>
            </a:extLst>
          </p:cNvPr>
          <p:cNvSpPr txBox="1"/>
          <p:nvPr/>
        </p:nvSpPr>
        <p:spPr>
          <a:xfrm flipH="1">
            <a:off x="1033525" y="4395612"/>
            <a:ext cx="97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1836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C726E261-AA16-4436-B587-F5E9D570FD74}"/>
              </a:ext>
            </a:extLst>
          </p:cNvPr>
          <p:cNvSpPr txBox="1">
            <a:spLocks/>
          </p:cNvSpPr>
          <p:nvPr/>
        </p:nvSpPr>
        <p:spPr>
          <a:xfrm>
            <a:off x="1863264" y="6042793"/>
            <a:ext cx="4460703" cy="824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5 dams provide water power to various industries along the river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FD41493-6708-478A-B2A3-4E9AA240AB38}"/>
              </a:ext>
            </a:extLst>
          </p:cNvPr>
          <p:cNvGrpSpPr/>
          <p:nvPr/>
        </p:nvGrpSpPr>
        <p:grpSpPr>
          <a:xfrm>
            <a:off x="368246" y="6354283"/>
            <a:ext cx="633475" cy="247648"/>
            <a:chOff x="381000" y="1714501"/>
            <a:chExt cx="633475" cy="247648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741AF76-9609-44EA-8A0E-1694FA8078D7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679468-27B9-4631-BEC1-93BF2215EBA6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C64677A-A26C-4A04-859B-013291CF897B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321C3769-0D85-4667-A801-DF10ECA31102}"/>
              </a:ext>
            </a:extLst>
          </p:cNvPr>
          <p:cNvSpPr txBox="1"/>
          <p:nvPr/>
        </p:nvSpPr>
        <p:spPr>
          <a:xfrm flipH="1">
            <a:off x="1033525" y="6225546"/>
            <a:ext cx="1441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1854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B1A1AB31-5F88-42FA-9ECA-84B2240ECC3C}"/>
              </a:ext>
            </a:extLst>
          </p:cNvPr>
          <p:cNvSpPr txBox="1">
            <a:spLocks/>
          </p:cNvSpPr>
          <p:nvPr/>
        </p:nvSpPr>
        <p:spPr>
          <a:xfrm>
            <a:off x="2099628" y="5360055"/>
            <a:ext cx="4460703" cy="5040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err="1"/>
              <a:t>Chuckery</a:t>
            </a:r>
            <a:r>
              <a:rPr lang="en-US" sz="2000" dirty="0"/>
              <a:t> Race constructed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B5E3E2C-9C17-422C-80B6-A52ADD465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372" y="1293774"/>
            <a:ext cx="2871630" cy="448799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CF2CDA63-AB19-4D58-89AA-BE9957FF1D59}"/>
              </a:ext>
            </a:extLst>
          </p:cNvPr>
          <p:cNvSpPr txBox="1"/>
          <p:nvPr/>
        </p:nvSpPr>
        <p:spPr>
          <a:xfrm>
            <a:off x="5754918" y="5642518"/>
            <a:ext cx="3389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1884 </a:t>
            </a:r>
            <a:r>
              <a:rPr lang="en-US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Sanborn</a:t>
            </a:r>
            <a:r>
              <a:rPr lang="en-US" sz="1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Fire Insurance Map. (Library of Congress)</a:t>
            </a:r>
          </a:p>
        </p:txBody>
      </p:sp>
    </p:spTree>
    <p:extLst>
      <p:ext uri="{BB962C8B-B14F-4D97-AF65-F5344CB8AC3E}">
        <p14:creationId xmlns:p14="http://schemas.microsoft.com/office/powerpoint/2010/main" val="21329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8409-E9AC-4092-BEED-4F7004D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6243"/>
            <a:ext cx="8672660" cy="104528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History of the Gorge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597DF3-2EF1-4CA8-A674-36C68774CC34}"/>
              </a:ext>
            </a:extLst>
          </p:cNvPr>
          <p:cNvSpPr txBox="1">
            <a:spLocks/>
          </p:cNvSpPr>
          <p:nvPr/>
        </p:nvSpPr>
        <p:spPr>
          <a:xfrm>
            <a:off x="1823344" y="2235780"/>
            <a:ext cx="4394007" cy="4853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High Bridge Glens and Park opens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6FCEFA-C5C1-44E9-9AE8-75C6EA4E9A7D}"/>
              </a:ext>
            </a:extLst>
          </p:cNvPr>
          <p:cNvCxnSpPr>
            <a:cxnSpLocks/>
          </p:cNvCxnSpPr>
          <p:nvPr/>
        </p:nvCxnSpPr>
        <p:spPr>
          <a:xfrm>
            <a:off x="381000" y="1261998"/>
            <a:ext cx="0" cy="558647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2F3B5AA-343F-4D62-92F6-A841AED3B80B}"/>
              </a:ext>
            </a:extLst>
          </p:cNvPr>
          <p:cNvGrpSpPr/>
          <p:nvPr/>
        </p:nvGrpSpPr>
        <p:grpSpPr>
          <a:xfrm>
            <a:off x="381000" y="2352676"/>
            <a:ext cx="633475" cy="247648"/>
            <a:chOff x="381000" y="1714501"/>
            <a:chExt cx="633475" cy="2476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06DDD2A-FD43-4AF6-859F-AF8616AF78B9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1EBB6D2-0DD9-46FB-96B3-2114BDF3CA47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1372E-9231-4932-A86C-E71EC1637AF6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70C136-74E0-489E-8A3E-DF98F4CF5FBB}"/>
              </a:ext>
            </a:extLst>
          </p:cNvPr>
          <p:cNvSpPr txBox="1"/>
          <p:nvPr/>
        </p:nvSpPr>
        <p:spPr>
          <a:xfrm flipH="1">
            <a:off x="1022413" y="2247901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1879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44DB01-9A4C-45CD-B344-5A71C5C8C338}"/>
              </a:ext>
            </a:extLst>
          </p:cNvPr>
          <p:cNvGrpSpPr/>
          <p:nvPr/>
        </p:nvGrpSpPr>
        <p:grpSpPr>
          <a:xfrm>
            <a:off x="381000" y="6210301"/>
            <a:ext cx="633475" cy="247648"/>
            <a:chOff x="381000" y="1714501"/>
            <a:chExt cx="633475" cy="2476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253907-11A8-4EF0-AD2E-13CA7EAD24E9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5D4E26-921F-4742-A5F2-59C8F03DEF5D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DE0631-6A47-42D3-A4F8-3565FA63AF1F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4A46AF-3AFF-483A-91C1-2B2359498B3D}"/>
              </a:ext>
            </a:extLst>
          </p:cNvPr>
          <p:cNvSpPr txBox="1"/>
          <p:nvPr/>
        </p:nvSpPr>
        <p:spPr>
          <a:xfrm flipH="1">
            <a:off x="1046280" y="6081564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1933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61FD5C-6B4B-4A55-A89D-70486F6881DA}"/>
              </a:ext>
            </a:extLst>
          </p:cNvPr>
          <p:cNvSpPr txBox="1">
            <a:spLocks/>
          </p:cNvSpPr>
          <p:nvPr/>
        </p:nvSpPr>
        <p:spPr>
          <a:xfrm>
            <a:off x="1916178" y="6092129"/>
            <a:ext cx="3951105" cy="5122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Roseland Dance Hall closes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8AADD0-E685-4C87-A357-101D77A46522}"/>
              </a:ext>
            </a:extLst>
          </p:cNvPr>
          <p:cNvGrpSpPr/>
          <p:nvPr/>
        </p:nvGrpSpPr>
        <p:grpSpPr>
          <a:xfrm>
            <a:off x="381000" y="1666874"/>
            <a:ext cx="633475" cy="247648"/>
            <a:chOff x="381000" y="1714501"/>
            <a:chExt cx="633475" cy="24764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58A3D1-2A38-4F51-B500-FA15DCAE6637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043596-8D90-4C0D-BE67-DE440AC0B40E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964EB6-908D-4A85-B2C6-8EA64CE9DB4D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B63B64-2618-48FB-9EBA-AD61E0FABB17}"/>
              </a:ext>
            </a:extLst>
          </p:cNvPr>
          <p:cNvSpPr txBox="1"/>
          <p:nvPr/>
        </p:nvSpPr>
        <p:spPr>
          <a:xfrm flipH="1">
            <a:off x="1046280" y="1538137"/>
            <a:ext cx="10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1876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0BA41F4-E603-4191-97E2-9993D39CD3C9}"/>
              </a:ext>
            </a:extLst>
          </p:cNvPr>
          <p:cNvSpPr txBox="1">
            <a:spLocks/>
          </p:cNvSpPr>
          <p:nvPr/>
        </p:nvSpPr>
        <p:spPr>
          <a:xfrm>
            <a:off x="1818233" y="1540216"/>
            <a:ext cx="4287187" cy="4616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High Bridge constructed at Prospect St.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573E03-FF00-4846-9AE1-871545CBB60A}"/>
              </a:ext>
            </a:extLst>
          </p:cNvPr>
          <p:cNvGrpSpPr/>
          <p:nvPr/>
        </p:nvGrpSpPr>
        <p:grpSpPr>
          <a:xfrm>
            <a:off x="381000" y="3200761"/>
            <a:ext cx="633475" cy="247648"/>
            <a:chOff x="381000" y="1714501"/>
            <a:chExt cx="633475" cy="24764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A45F6F-F4B0-4BD9-BBE5-99E2D8D8947B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6133BB-545D-41D4-B276-65A3AD9B4547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B2FF765-D531-46A2-B02A-CF255C65A837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A70D596-BDE6-4332-8609-04B92B2311A4}"/>
              </a:ext>
            </a:extLst>
          </p:cNvPr>
          <p:cNvSpPr txBox="1"/>
          <p:nvPr/>
        </p:nvSpPr>
        <p:spPr>
          <a:xfrm flipH="1">
            <a:off x="1046279" y="3072024"/>
            <a:ext cx="1441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ca. 1895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54DFB3-DE56-4706-A106-A9F48D7C3845}"/>
              </a:ext>
            </a:extLst>
          </p:cNvPr>
          <p:cNvSpPr txBox="1">
            <a:spLocks/>
          </p:cNvSpPr>
          <p:nvPr/>
        </p:nvSpPr>
        <p:spPr>
          <a:xfrm>
            <a:off x="1937759" y="5211768"/>
            <a:ext cx="4348737" cy="824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Akron Metro Parks assumes ownership of Gorge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4634EC-9A37-4AE3-B7B7-06AA739CE5FC}"/>
              </a:ext>
            </a:extLst>
          </p:cNvPr>
          <p:cNvGrpSpPr/>
          <p:nvPr/>
        </p:nvGrpSpPr>
        <p:grpSpPr>
          <a:xfrm>
            <a:off x="381000" y="5410174"/>
            <a:ext cx="633475" cy="247648"/>
            <a:chOff x="381000" y="1714501"/>
            <a:chExt cx="633475" cy="24764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A32F2B-BAE8-4916-8F92-1AC3B2E35FD6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51DCF6-C8C1-4D22-BD9D-FE398538DBA0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7A8CFD-EBE2-4C29-BCFC-2B5538837A05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445D80E-391E-44F6-9138-157C1FFC66A5}"/>
              </a:ext>
            </a:extLst>
          </p:cNvPr>
          <p:cNvSpPr txBox="1"/>
          <p:nvPr/>
        </p:nvSpPr>
        <p:spPr>
          <a:xfrm flipH="1">
            <a:off x="1033525" y="5290962"/>
            <a:ext cx="97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1929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7E84C50-B071-471A-A89F-FECCCBF3C9B9}"/>
              </a:ext>
            </a:extLst>
          </p:cNvPr>
          <p:cNvSpPr txBox="1">
            <a:spLocks/>
          </p:cNvSpPr>
          <p:nvPr/>
        </p:nvSpPr>
        <p:spPr>
          <a:xfrm>
            <a:off x="2044709" y="2966679"/>
            <a:ext cx="4460703" cy="824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Front Street bridge constructed; streetcar lines run to Gorge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506A08B-F06C-4EF8-8C16-C8263D3B8FB6}"/>
              </a:ext>
            </a:extLst>
          </p:cNvPr>
          <p:cNvSpPr txBox="1">
            <a:spLocks/>
          </p:cNvSpPr>
          <p:nvPr/>
        </p:nvSpPr>
        <p:spPr>
          <a:xfrm>
            <a:off x="1916178" y="3854047"/>
            <a:ext cx="4189242" cy="824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Current dam constructed by NOL&amp;T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F377F2-E1B5-4B39-9D33-1E9345CC9167}"/>
              </a:ext>
            </a:extLst>
          </p:cNvPr>
          <p:cNvGrpSpPr/>
          <p:nvPr/>
        </p:nvGrpSpPr>
        <p:grpSpPr>
          <a:xfrm>
            <a:off x="390525" y="3990949"/>
            <a:ext cx="633475" cy="247648"/>
            <a:chOff x="381000" y="1714501"/>
            <a:chExt cx="633475" cy="24764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97D35A6-F391-4F78-9348-7C724B35F470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A24E510-E4F4-4BD2-A02A-4A8C1056067A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BF51AE-42CF-4C7E-B8FA-BAD167E26451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C5494FC-0985-4C6A-AAF3-2C43669CC540}"/>
              </a:ext>
            </a:extLst>
          </p:cNvPr>
          <p:cNvSpPr txBox="1"/>
          <p:nvPr/>
        </p:nvSpPr>
        <p:spPr>
          <a:xfrm flipH="1">
            <a:off x="1043050" y="3871737"/>
            <a:ext cx="97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1912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40AA8BF-8B1A-4224-9DAE-08A94345431A}"/>
              </a:ext>
            </a:extLst>
          </p:cNvPr>
          <p:cNvSpPr txBox="1">
            <a:spLocks/>
          </p:cNvSpPr>
          <p:nvPr/>
        </p:nvSpPr>
        <p:spPr>
          <a:xfrm>
            <a:off x="2087802" y="4563945"/>
            <a:ext cx="4532135" cy="4616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River View Amusement Park opens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BD7458-96CC-4640-8955-C1C0C15484D9}"/>
              </a:ext>
            </a:extLst>
          </p:cNvPr>
          <p:cNvGrpSpPr/>
          <p:nvPr/>
        </p:nvGrpSpPr>
        <p:grpSpPr>
          <a:xfrm>
            <a:off x="381000" y="4705324"/>
            <a:ext cx="633475" cy="247648"/>
            <a:chOff x="381000" y="1714501"/>
            <a:chExt cx="633475" cy="24764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C9026B-EE1A-4A2F-BB8E-1C0371C7192B}"/>
                </a:ext>
              </a:extLst>
            </p:cNvPr>
            <p:cNvCxnSpPr/>
            <p:nvPr/>
          </p:nvCxnSpPr>
          <p:spPr>
            <a:xfrm>
              <a:off x="381000" y="1838325"/>
              <a:ext cx="4953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B358D4-2526-4E00-B2B7-121228D5E8A9}"/>
                </a:ext>
              </a:extLst>
            </p:cNvPr>
            <p:cNvSpPr/>
            <p:nvPr/>
          </p:nvSpPr>
          <p:spPr>
            <a:xfrm>
              <a:off x="766827" y="1714501"/>
              <a:ext cx="247648" cy="247648"/>
            </a:xfrm>
            <a:prstGeom prst="ellipse">
              <a:avLst/>
            </a:prstGeom>
            <a:solidFill>
              <a:srgbClr val="407926"/>
            </a:solidFill>
            <a:ln w="15875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1B706F2-06E3-46DC-91BA-F404846884F2}"/>
                </a:ext>
              </a:extLst>
            </p:cNvPr>
            <p:cNvSpPr/>
            <p:nvPr/>
          </p:nvSpPr>
          <p:spPr>
            <a:xfrm>
              <a:off x="823910" y="1762128"/>
              <a:ext cx="138168" cy="1381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3D101D2-171A-48CE-9AE9-1C26BA5A835F}"/>
              </a:ext>
            </a:extLst>
          </p:cNvPr>
          <p:cNvSpPr txBox="1"/>
          <p:nvPr/>
        </p:nvSpPr>
        <p:spPr>
          <a:xfrm flipH="1">
            <a:off x="1033523" y="4586112"/>
            <a:ext cx="1308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ca. 1915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721B7B-8CF8-4DF9-AF5C-BA0EA4A6A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96" y="1568841"/>
            <a:ext cx="2778223" cy="23028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93003D-D4A2-4836-8810-79D08D63A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875" y="4068203"/>
            <a:ext cx="2861244" cy="174970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EDCF80F-07C2-42F3-AA5D-0C96C01AD683}"/>
              </a:ext>
            </a:extLst>
          </p:cNvPr>
          <p:cNvSpPr txBox="1"/>
          <p:nvPr/>
        </p:nvSpPr>
        <p:spPr>
          <a:xfrm>
            <a:off x="5857595" y="3801855"/>
            <a:ext cx="3389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Stairs to Old Maid’s Kitchen. (Mary L. McClure)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197B100-6AD2-4438-AEB8-84B0588174B3}"/>
              </a:ext>
            </a:extLst>
          </p:cNvPr>
          <p:cNvSpPr txBox="1"/>
          <p:nvPr/>
        </p:nvSpPr>
        <p:spPr>
          <a:xfrm>
            <a:off x="5903967" y="5742086"/>
            <a:ext cx="3389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Dam, 1914. (Mary L. McClure)</a:t>
            </a:r>
          </a:p>
        </p:txBody>
      </p:sp>
    </p:spTree>
    <p:extLst>
      <p:ext uri="{BB962C8B-B14F-4D97-AF65-F5344CB8AC3E}">
        <p14:creationId xmlns:p14="http://schemas.microsoft.com/office/powerpoint/2010/main" val="26927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5321</TotalTime>
  <Words>1066</Words>
  <Application>Microsoft Office PowerPoint</Application>
  <PresentationFormat>Letter Paper (8.5x11 in)</PresentationFormat>
  <Paragraphs>209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Gill Sans MT</vt:lpstr>
      <vt:lpstr>Gill Sans MT Std Medium</vt:lpstr>
      <vt:lpstr>Office Theme</vt:lpstr>
      <vt:lpstr>1_Office Theme</vt:lpstr>
      <vt:lpstr>PowerPoint Presentation</vt:lpstr>
      <vt:lpstr>Purpose of Presentation</vt:lpstr>
      <vt:lpstr>Purpose of Presentation</vt:lpstr>
      <vt:lpstr>Purpose of Presentation</vt:lpstr>
      <vt:lpstr>Gorge Dam Removal</vt:lpstr>
      <vt:lpstr>Purpose of Presentation</vt:lpstr>
      <vt:lpstr>Purpose of Presentation</vt:lpstr>
      <vt:lpstr>History of the Gorge</vt:lpstr>
      <vt:lpstr>History of the Gorge</vt:lpstr>
      <vt:lpstr>Gorge Dam Removal Project Area</vt:lpstr>
      <vt:lpstr>Gorge Dam</vt:lpstr>
      <vt:lpstr>Gorge Dam</vt:lpstr>
      <vt:lpstr>Related Power Features and Structures</vt:lpstr>
      <vt:lpstr>Related Power Features and Structures</vt:lpstr>
      <vt:lpstr>Related Power Features and Structures</vt:lpstr>
      <vt:lpstr>Natural Features</vt:lpstr>
      <vt:lpstr>Natural Features</vt:lpstr>
      <vt:lpstr>Natural Features</vt:lpstr>
      <vt:lpstr>Bridge Remnants</vt:lpstr>
      <vt:lpstr>Bridge Remnants</vt:lpstr>
      <vt:lpstr>Bridge Remnants</vt:lpstr>
      <vt:lpstr>The Chuckery Race</vt:lpstr>
      <vt:lpstr>The Chuckery Race</vt:lpstr>
      <vt:lpstr>The Chuckery Race</vt:lpstr>
      <vt:lpstr>Picnic Shelter, Skating Area</vt:lpstr>
      <vt:lpstr>Picnic Shelter, Skating Area</vt:lpstr>
      <vt:lpstr>Picnic Shelter, Skating Area</vt:lpstr>
      <vt:lpstr>Sediment Placement</vt:lpstr>
      <vt:lpstr>Sediment Placement</vt:lpstr>
      <vt:lpstr>Underwater Resources?</vt:lpstr>
      <vt:lpstr>Underwater Resources?</vt:lpstr>
      <vt:lpstr>Planning for Cultural Resources</vt:lpstr>
      <vt:lpstr>Comments about Cultural Resources</vt:lpstr>
      <vt:lpstr>PowerPoint Presentation</vt:lpstr>
    </vt:vector>
  </TitlesOfParts>
  <Company>Summit Metro Parks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 Simonson</dc:creator>
  <cp:lastModifiedBy>Megan Shaeffer</cp:lastModifiedBy>
  <cp:revision>233</cp:revision>
  <cp:lastPrinted>2015-11-03T15:10:09Z</cp:lastPrinted>
  <dcterms:created xsi:type="dcterms:W3CDTF">2016-03-03T16:04:53Z</dcterms:created>
  <dcterms:modified xsi:type="dcterms:W3CDTF">2019-04-08T20:30:01Z</dcterms:modified>
</cp:coreProperties>
</file>